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8" r:id="rId2"/>
    <p:sldId id="257" r:id="rId3"/>
    <p:sldId id="260" r:id="rId4"/>
    <p:sldId id="264" r:id="rId5"/>
    <p:sldId id="265" r:id="rId6"/>
    <p:sldId id="262" r:id="rId7"/>
    <p:sldId id="263" r:id="rId8"/>
    <p:sldId id="266" r:id="rId9"/>
    <p:sldId id="270" r:id="rId10"/>
    <p:sldId id="267" r:id="rId11"/>
    <p:sldId id="271" r:id="rId12"/>
    <p:sldId id="279" r:id="rId13"/>
    <p:sldId id="272" r:id="rId14"/>
    <p:sldId id="280" r:id="rId15"/>
    <p:sldId id="281" r:id="rId16"/>
    <p:sldId id="285" r:id="rId17"/>
    <p:sldId id="286" r:id="rId18"/>
    <p:sldId id="287" r:id="rId19"/>
    <p:sldId id="288" r:id="rId20"/>
    <p:sldId id="289" r:id="rId21"/>
    <p:sldId id="29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4" d="100"/>
          <a:sy n="64" d="100"/>
        </p:scale>
        <p:origin x="68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 Saxena" userId="8a1c0b903b3414e4" providerId="LiveId" clId="{E700B78D-CA96-4A01-8BF4-5CB5885BB612}"/>
    <pc:docChg chg="undo custSel addSld delSld modSld sldOrd">
      <pc:chgData name="Yash Saxena" userId="8a1c0b903b3414e4" providerId="LiveId" clId="{E700B78D-CA96-4A01-8BF4-5CB5885BB612}" dt="2022-04-04T18:23:34.764" v="6201" actId="20577"/>
      <pc:docMkLst>
        <pc:docMk/>
      </pc:docMkLst>
      <pc:sldChg chg="modSp mod">
        <pc:chgData name="Yash Saxena" userId="8a1c0b903b3414e4" providerId="LiveId" clId="{E700B78D-CA96-4A01-8BF4-5CB5885BB612}" dt="2022-03-05T18:55:50.761" v="1548" actId="403"/>
        <pc:sldMkLst>
          <pc:docMk/>
          <pc:sldMk cId="281885023" sldId="257"/>
        </pc:sldMkLst>
        <pc:spChg chg="mod">
          <ac:chgData name="Yash Saxena" userId="8a1c0b903b3414e4" providerId="LiveId" clId="{E700B78D-CA96-4A01-8BF4-5CB5885BB612}" dt="2022-03-05T18:55:50.761" v="1548" actId="403"/>
          <ac:spMkLst>
            <pc:docMk/>
            <pc:sldMk cId="281885023" sldId="257"/>
            <ac:spMk id="2" creationId="{01C55426-2E55-4CD8-8741-6D6FBD3FD7E8}"/>
          </ac:spMkLst>
        </pc:spChg>
        <pc:picChg chg="mod">
          <ac:chgData name="Yash Saxena" userId="8a1c0b903b3414e4" providerId="LiveId" clId="{E700B78D-CA96-4A01-8BF4-5CB5885BB612}" dt="2022-02-27T14:44:07.789" v="559" actId="14826"/>
          <ac:picMkLst>
            <pc:docMk/>
            <pc:sldMk cId="281885023" sldId="257"/>
            <ac:picMk id="6" creationId="{6B06B33C-C23C-4FF2-82C8-E397691CB00C}"/>
          </ac:picMkLst>
        </pc:picChg>
      </pc:sldChg>
      <pc:sldChg chg="addSp modSp mod">
        <pc:chgData name="Yash Saxena" userId="8a1c0b903b3414e4" providerId="LiveId" clId="{E700B78D-CA96-4A01-8BF4-5CB5885BB612}" dt="2022-04-04T18:23:34.764" v="6201" actId="20577"/>
        <pc:sldMkLst>
          <pc:docMk/>
          <pc:sldMk cId="2978659241" sldId="258"/>
        </pc:sldMkLst>
        <pc:spChg chg="mod">
          <ac:chgData name="Yash Saxena" userId="8a1c0b903b3414e4" providerId="LiveId" clId="{E700B78D-CA96-4A01-8BF4-5CB5885BB612}" dt="2022-03-05T18:55:21.209" v="1522" actId="2711"/>
          <ac:spMkLst>
            <pc:docMk/>
            <pc:sldMk cId="2978659241" sldId="258"/>
            <ac:spMk id="2" creationId="{ACCD936D-87E1-42EE-B748-589E12D1E7C2}"/>
          </ac:spMkLst>
        </pc:spChg>
        <pc:spChg chg="add mod">
          <ac:chgData name="Yash Saxena" userId="8a1c0b903b3414e4" providerId="LiveId" clId="{E700B78D-CA96-4A01-8BF4-5CB5885BB612}" dt="2022-04-04T18:23:34.764" v="6201" actId="20577"/>
          <ac:spMkLst>
            <pc:docMk/>
            <pc:sldMk cId="2978659241" sldId="258"/>
            <ac:spMk id="3" creationId="{9150F53D-77BA-41E6-8255-6EF714FF07F3}"/>
          </ac:spMkLst>
        </pc:spChg>
      </pc:sldChg>
      <pc:sldChg chg="modSp del">
        <pc:chgData name="Yash Saxena" userId="8a1c0b903b3414e4" providerId="LiveId" clId="{E700B78D-CA96-4A01-8BF4-5CB5885BB612}" dt="2022-02-27T14:44:37.870" v="571" actId="47"/>
        <pc:sldMkLst>
          <pc:docMk/>
          <pc:sldMk cId="3669051609" sldId="259"/>
        </pc:sldMkLst>
        <pc:spChg chg="mod">
          <ac:chgData name="Yash Saxena" userId="8a1c0b903b3414e4" providerId="LiveId" clId="{E700B78D-CA96-4A01-8BF4-5CB5885BB612}" dt="2022-02-27T14:12:41.911" v="190"/>
          <ac:spMkLst>
            <pc:docMk/>
            <pc:sldMk cId="3669051609" sldId="259"/>
            <ac:spMk id="3" creationId="{7C407DF9-C739-4E25-B63C-93DB4D91F460}"/>
          </ac:spMkLst>
        </pc:spChg>
      </pc:sldChg>
      <pc:sldChg chg="addSp delSp modSp new mod setBg">
        <pc:chgData name="Yash Saxena" userId="8a1c0b903b3414e4" providerId="LiveId" clId="{E700B78D-CA96-4A01-8BF4-5CB5885BB612}" dt="2022-03-05T18:56:59.118" v="1560" actId="1076"/>
        <pc:sldMkLst>
          <pc:docMk/>
          <pc:sldMk cId="3309212461" sldId="260"/>
        </pc:sldMkLst>
        <pc:spChg chg="del">
          <ac:chgData name="Yash Saxena" userId="8a1c0b903b3414e4" providerId="LiveId" clId="{E700B78D-CA96-4A01-8BF4-5CB5885BB612}" dt="2022-02-27T14:00:55.656" v="4" actId="478"/>
          <ac:spMkLst>
            <pc:docMk/>
            <pc:sldMk cId="3309212461" sldId="260"/>
            <ac:spMk id="2" creationId="{30CEF3A2-2E86-4436-8106-164C5D5F5F2E}"/>
          </ac:spMkLst>
        </pc:spChg>
        <pc:spChg chg="add del mod">
          <ac:chgData name="Yash Saxena" userId="8a1c0b903b3414e4" providerId="LiveId" clId="{E700B78D-CA96-4A01-8BF4-5CB5885BB612}" dt="2022-02-27T14:03:06.634" v="16" actId="1076"/>
          <ac:spMkLst>
            <pc:docMk/>
            <pc:sldMk cId="3309212461" sldId="260"/>
            <ac:spMk id="3" creationId="{78A25ADA-308C-4026-AAA0-47AECC5C0961}"/>
          </ac:spMkLst>
        </pc:spChg>
        <pc:spChg chg="add mod">
          <ac:chgData name="Yash Saxena" userId="8a1c0b903b3414e4" providerId="LiveId" clId="{E700B78D-CA96-4A01-8BF4-5CB5885BB612}" dt="2022-02-27T14:03:10.987" v="17" actId="1076"/>
          <ac:spMkLst>
            <pc:docMk/>
            <pc:sldMk cId="3309212461" sldId="260"/>
            <ac:spMk id="4" creationId="{91A915DD-26DD-45A5-9955-6517926C025D}"/>
          </ac:spMkLst>
        </pc:spChg>
        <pc:spChg chg="add del mod">
          <ac:chgData name="Yash Saxena" userId="8a1c0b903b3414e4" providerId="LiveId" clId="{E700B78D-CA96-4A01-8BF4-5CB5885BB612}" dt="2022-03-02T11:07:51.769" v="1481" actId="21"/>
          <ac:spMkLst>
            <pc:docMk/>
            <pc:sldMk cId="3309212461" sldId="260"/>
            <ac:spMk id="5" creationId="{3AD91982-3146-47D5-AFB5-B5BEE9A858F5}"/>
          </ac:spMkLst>
        </pc:spChg>
        <pc:spChg chg="add del mod">
          <ac:chgData name="Yash Saxena" userId="8a1c0b903b3414e4" providerId="LiveId" clId="{E700B78D-CA96-4A01-8BF4-5CB5885BB612}" dt="2022-03-02T11:09:47.392" v="1503" actId="21"/>
          <ac:spMkLst>
            <pc:docMk/>
            <pc:sldMk cId="3309212461" sldId="260"/>
            <ac:spMk id="6" creationId="{8F1DCC70-E3DC-4629-A1CC-7CDDBD64CA96}"/>
          </ac:spMkLst>
        </pc:spChg>
        <pc:spChg chg="add del mod">
          <ac:chgData name="Yash Saxena" userId="8a1c0b903b3414e4" providerId="LiveId" clId="{E700B78D-CA96-4A01-8BF4-5CB5885BB612}" dt="2022-02-27T14:04:07.251" v="20"/>
          <ac:spMkLst>
            <pc:docMk/>
            <pc:sldMk cId="3309212461" sldId="260"/>
            <ac:spMk id="7" creationId="{5B4D6E34-E913-4913-B7DA-FF9C84B6FE4C}"/>
          </ac:spMkLst>
        </pc:spChg>
        <pc:spChg chg="add mod">
          <ac:chgData name="Yash Saxena" userId="8a1c0b903b3414e4" providerId="LiveId" clId="{E700B78D-CA96-4A01-8BF4-5CB5885BB612}" dt="2022-03-05T18:56:02.162" v="1553" actId="404"/>
          <ac:spMkLst>
            <pc:docMk/>
            <pc:sldMk cId="3309212461" sldId="260"/>
            <ac:spMk id="8" creationId="{BEB9D140-D989-44C9-8438-6F65D75DB152}"/>
          </ac:spMkLst>
        </pc:spChg>
        <pc:spChg chg="add del mod">
          <ac:chgData name="Yash Saxena" userId="8a1c0b903b3414e4" providerId="LiveId" clId="{E700B78D-CA96-4A01-8BF4-5CB5885BB612}" dt="2022-02-27T14:04:48.944" v="31"/>
          <ac:spMkLst>
            <pc:docMk/>
            <pc:sldMk cId="3309212461" sldId="260"/>
            <ac:spMk id="9" creationId="{69752B0E-1411-4BA4-80DA-A186F43C5629}"/>
          </ac:spMkLst>
        </pc:spChg>
        <pc:spChg chg="add mod">
          <ac:chgData name="Yash Saxena" userId="8a1c0b903b3414e4" providerId="LiveId" clId="{E700B78D-CA96-4A01-8BF4-5CB5885BB612}" dt="2022-02-27T14:05:06.675" v="32" actId="767"/>
          <ac:spMkLst>
            <pc:docMk/>
            <pc:sldMk cId="3309212461" sldId="260"/>
            <ac:spMk id="10" creationId="{6C3B236F-3511-42E8-A7E5-D46F10B80E8E}"/>
          </ac:spMkLst>
        </pc:spChg>
        <pc:spChg chg="add del mod">
          <ac:chgData name="Yash Saxena" userId="8a1c0b903b3414e4" providerId="LiveId" clId="{E700B78D-CA96-4A01-8BF4-5CB5885BB612}" dt="2022-03-02T11:07:51.769" v="1481" actId="21"/>
          <ac:spMkLst>
            <pc:docMk/>
            <pc:sldMk cId="3309212461" sldId="260"/>
            <ac:spMk id="12" creationId="{77DC1DF4-8276-4907-B2D2-1F089916AE7A}"/>
          </ac:spMkLst>
        </pc:spChg>
        <pc:spChg chg="add del mod">
          <ac:chgData name="Yash Saxena" userId="8a1c0b903b3414e4" providerId="LiveId" clId="{E700B78D-CA96-4A01-8BF4-5CB5885BB612}" dt="2022-03-02T11:08:43.353" v="1491"/>
          <ac:spMkLst>
            <pc:docMk/>
            <pc:sldMk cId="3309212461" sldId="260"/>
            <ac:spMk id="15" creationId="{142E62BC-53A2-427C-B984-BBE107C9AC14}"/>
          </ac:spMkLst>
        </pc:spChg>
        <pc:spChg chg="add del mod">
          <ac:chgData name="Yash Saxena" userId="8a1c0b903b3414e4" providerId="LiveId" clId="{E700B78D-CA96-4A01-8BF4-5CB5885BB612}" dt="2022-03-02T11:08:43.353" v="1491"/>
          <ac:spMkLst>
            <pc:docMk/>
            <pc:sldMk cId="3309212461" sldId="260"/>
            <ac:spMk id="16" creationId="{313597E0-7B4E-41B3-AAC8-3A4D4DFA5C80}"/>
          </ac:spMkLst>
        </pc:spChg>
        <pc:spChg chg="add del mod">
          <ac:chgData name="Yash Saxena" userId="8a1c0b903b3414e4" providerId="LiveId" clId="{E700B78D-CA96-4A01-8BF4-5CB5885BB612}" dt="2022-03-02T11:07:51.769" v="1481" actId="21"/>
          <ac:spMkLst>
            <pc:docMk/>
            <pc:sldMk cId="3309212461" sldId="260"/>
            <ac:spMk id="17" creationId="{1AB75BD7-C573-4F59-B5CC-491E10D5FED1}"/>
          </ac:spMkLst>
        </pc:spChg>
        <pc:spChg chg="add del mod">
          <ac:chgData name="Yash Saxena" userId="8a1c0b903b3414e4" providerId="LiveId" clId="{E700B78D-CA96-4A01-8BF4-5CB5885BB612}" dt="2022-03-02T11:09:47.392" v="1503" actId="21"/>
          <ac:spMkLst>
            <pc:docMk/>
            <pc:sldMk cId="3309212461" sldId="260"/>
            <ac:spMk id="19" creationId="{8DB199B7-189F-435A-8142-E58945533AB5}"/>
          </ac:spMkLst>
        </pc:spChg>
        <pc:spChg chg="add mod">
          <ac:chgData name="Yash Saxena" userId="8a1c0b903b3414e4" providerId="LiveId" clId="{E700B78D-CA96-4A01-8BF4-5CB5885BB612}" dt="2022-03-05T18:56:19.271" v="1555" actId="108"/>
          <ac:spMkLst>
            <pc:docMk/>
            <pc:sldMk cId="3309212461" sldId="260"/>
            <ac:spMk id="22" creationId="{C3D2C247-4762-40F2-8600-D4B970F6AB8F}"/>
          </ac:spMkLst>
        </pc:spChg>
        <pc:spChg chg="add mod">
          <ac:chgData name="Yash Saxena" userId="8a1c0b903b3414e4" providerId="LiveId" clId="{E700B78D-CA96-4A01-8BF4-5CB5885BB612}" dt="2022-03-02T11:09:21.306" v="1500" actId="1076"/>
          <ac:spMkLst>
            <pc:docMk/>
            <pc:sldMk cId="3309212461" sldId="260"/>
            <ac:spMk id="23" creationId="{97DBA6B0-4E00-4632-AD83-D4FC052B089A}"/>
          </ac:spMkLst>
        </pc:spChg>
        <pc:spChg chg="add mod">
          <ac:chgData name="Yash Saxena" userId="8a1c0b903b3414e4" providerId="LiveId" clId="{E700B78D-CA96-4A01-8BF4-5CB5885BB612}" dt="2022-03-05T18:56:32.873" v="1557" actId="108"/>
          <ac:spMkLst>
            <pc:docMk/>
            <pc:sldMk cId="3309212461" sldId="260"/>
            <ac:spMk id="24" creationId="{FDC61065-A109-40A2-8586-BBF96FCC7C41}"/>
          </ac:spMkLst>
        </pc:spChg>
        <pc:spChg chg="add del mod">
          <ac:chgData name="Yash Saxena" userId="8a1c0b903b3414e4" providerId="LiveId" clId="{E700B78D-CA96-4A01-8BF4-5CB5885BB612}" dt="2022-03-02T11:09:57.060" v="1507"/>
          <ac:spMkLst>
            <pc:docMk/>
            <pc:sldMk cId="3309212461" sldId="260"/>
            <ac:spMk id="26" creationId="{799A7165-DEE2-4D27-8083-1A11FBF9FAC6}"/>
          </ac:spMkLst>
        </pc:spChg>
        <pc:spChg chg="add del mod">
          <ac:chgData name="Yash Saxena" userId="8a1c0b903b3414e4" providerId="LiveId" clId="{E700B78D-CA96-4A01-8BF4-5CB5885BB612}" dt="2022-03-02T11:09:57.060" v="1507"/>
          <ac:spMkLst>
            <pc:docMk/>
            <pc:sldMk cId="3309212461" sldId="260"/>
            <ac:spMk id="27" creationId="{2DF3DDB1-9BEF-413B-A48C-0AE34264A4F0}"/>
          </ac:spMkLst>
        </pc:spChg>
        <pc:spChg chg="add mod">
          <ac:chgData name="Yash Saxena" userId="8a1c0b903b3414e4" providerId="LiveId" clId="{E700B78D-CA96-4A01-8BF4-5CB5885BB612}" dt="2022-03-02T11:10:09.701" v="1509" actId="1076"/>
          <ac:spMkLst>
            <pc:docMk/>
            <pc:sldMk cId="3309212461" sldId="260"/>
            <ac:spMk id="29" creationId="{BA9FA9F2-DCAF-4A8D-927E-6D2177321FBD}"/>
          </ac:spMkLst>
        </pc:spChg>
        <pc:spChg chg="add mod">
          <ac:chgData name="Yash Saxena" userId="8a1c0b903b3414e4" providerId="LiveId" clId="{E700B78D-CA96-4A01-8BF4-5CB5885BB612}" dt="2022-03-05T18:56:36.122" v="1558" actId="108"/>
          <ac:spMkLst>
            <pc:docMk/>
            <pc:sldMk cId="3309212461" sldId="260"/>
            <ac:spMk id="30" creationId="{2773FAB2-5DE4-43CB-9FBA-2AE9187560D6}"/>
          </ac:spMkLst>
        </pc:spChg>
        <pc:picChg chg="add mod">
          <ac:chgData name="Yash Saxena" userId="8a1c0b903b3414e4" providerId="LiveId" clId="{E700B78D-CA96-4A01-8BF4-5CB5885BB612}" dt="2022-02-27T14:05:54.311" v="39" actId="208"/>
          <ac:picMkLst>
            <pc:docMk/>
            <pc:sldMk cId="3309212461" sldId="260"/>
            <ac:picMk id="11" creationId="{E9DDCBF8-164C-432C-9CC5-15717FDC10A2}"/>
          </ac:picMkLst>
        </pc:picChg>
        <pc:picChg chg="add mod">
          <ac:chgData name="Yash Saxena" userId="8a1c0b903b3414e4" providerId="LiveId" clId="{E700B78D-CA96-4A01-8BF4-5CB5885BB612}" dt="2022-02-27T14:08:55.795" v="153" actId="208"/>
          <ac:picMkLst>
            <pc:docMk/>
            <pc:sldMk cId="3309212461" sldId="260"/>
            <ac:picMk id="14" creationId="{41203220-F76F-42D9-9A37-4103D26E7A51}"/>
          </ac:picMkLst>
        </pc:picChg>
        <pc:picChg chg="add del">
          <ac:chgData name="Yash Saxena" userId="8a1c0b903b3414e4" providerId="LiveId" clId="{E700B78D-CA96-4A01-8BF4-5CB5885BB612}" dt="2022-02-27T14:10:44.035" v="155" actId="478"/>
          <ac:picMkLst>
            <pc:docMk/>
            <pc:sldMk cId="3309212461" sldId="260"/>
            <ac:picMk id="16" creationId="{D50000B5-8A3C-40E6-82E3-5124762F239E}"/>
          </ac:picMkLst>
        </pc:picChg>
        <pc:picChg chg="add del mod">
          <ac:chgData name="Yash Saxena" userId="8a1c0b903b3414e4" providerId="LiveId" clId="{E700B78D-CA96-4A01-8BF4-5CB5885BB612}" dt="2022-03-02T11:07:51.769" v="1481" actId="21"/>
          <ac:picMkLst>
            <pc:docMk/>
            <pc:sldMk cId="3309212461" sldId="260"/>
            <ac:picMk id="18" creationId="{9E9D8D13-3BE4-460B-9CAA-F63CABC4E4FF}"/>
          </ac:picMkLst>
        </pc:picChg>
        <pc:picChg chg="add del mod">
          <ac:chgData name="Yash Saxena" userId="8a1c0b903b3414e4" providerId="LiveId" clId="{E700B78D-CA96-4A01-8BF4-5CB5885BB612}" dt="2022-03-02T11:08:43.353" v="1491"/>
          <ac:picMkLst>
            <pc:docMk/>
            <pc:sldMk cId="3309212461" sldId="260"/>
            <ac:picMk id="20" creationId="{47F3EFAB-361B-410C-99E2-586F360A2A9E}"/>
          </ac:picMkLst>
        </pc:picChg>
        <pc:picChg chg="add del mod">
          <ac:chgData name="Yash Saxena" userId="8a1c0b903b3414e4" providerId="LiveId" clId="{E700B78D-CA96-4A01-8BF4-5CB5885BB612}" dt="2022-03-02T11:09:47.392" v="1503" actId="21"/>
          <ac:picMkLst>
            <pc:docMk/>
            <pc:sldMk cId="3309212461" sldId="260"/>
            <ac:picMk id="21" creationId="{3959950B-4640-4706-8D0F-19A652250108}"/>
          </ac:picMkLst>
        </pc:picChg>
        <pc:picChg chg="add mod">
          <ac:chgData name="Yash Saxena" userId="8a1c0b903b3414e4" providerId="LiveId" clId="{E700B78D-CA96-4A01-8BF4-5CB5885BB612}" dt="2022-03-05T18:56:59.118" v="1560" actId="1076"/>
          <ac:picMkLst>
            <pc:docMk/>
            <pc:sldMk cId="3309212461" sldId="260"/>
            <ac:picMk id="25" creationId="{7D2AAB39-493F-495D-9DB7-C7D3314BC005}"/>
          </ac:picMkLst>
        </pc:picChg>
        <pc:picChg chg="add del mod">
          <ac:chgData name="Yash Saxena" userId="8a1c0b903b3414e4" providerId="LiveId" clId="{E700B78D-CA96-4A01-8BF4-5CB5885BB612}" dt="2022-03-02T11:09:57.060" v="1507"/>
          <ac:picMkLst>
            <pc:docMk/>
            <pc:sldMk cId="3309212461" sldId="260"/>
            <ac:picMk id="28" creationId="{17B8A03C-F8F8-4805-9FCE-155B12227850}"/>
          </ac:picMkLst>
        </pc:picChg>
        <pc:picChg chg="add mod">
          <ac:chgData name="Yash Saxena" userId="8a1c0b903b3414e4" providerId="LiveId" clId="{E700B78D-CA96-4A01-8BF4-5CB5885BB612}" dt="2022-03-05T18:56:45.445" v="1559" actId="1076"/>
          <ac:picMkLst>
            <pc:docMk/>
            <pc:sldMk cId="3309212461" sldId="260"/>
            <ac:picMk id="31" creationId="{4AC4AB64-5320-4E00-93AE-20B79B8081AD}"/>
          </ac:picMkLst>
        </pc:picChg>
      </pc:sldChg>
      <pc:sldChg chg="new del">
        <pc:chgData name="Yash Saxena" userId="8a1c0b903b3414e4" providerId="LiveId" clId="{E700B78D-CA96-4A01-8BF4-5CB5885BB612}" dt="2022-02-27T14:45:47.501" v="574" actId="47"/>
        <pc:sldMkLst>
          <pc:docMk/>
          <pc:sldMk cId="189045404" sldId="261"/>
        </pc:sldMkLst>
      </pc:sldChg>
      <pc:sldChg chg="addSp delSp modSp add mod setBg">
        <pc:chgData name="Yash Saxena" userId="8a1c0b903b3414e4" providerId="LiveId" clId="{E700B78D-CA96-4A01-8BF4-5CB5885BB612}" dt="2022-03-05T19:03:30.870" v="1745" actId="6549"/>
        <pc:sldMkLst>
          <pc:docMk/>
          <pc:sldMk cId="4046238412" sldId="262"/>
        </pc:sldMkLst>
        <pc:spChg chg="del">
          <ac:chgData name="Yash Saxena" userId="8a1c0b903b3414e4" providerId="LiveId" clId="{E700B78D-CA96-4A01-8BF4-5CB5885BB612}" dt="2022-03-05T18:58:27.089" v="1572" actId="478"/>
          <ac:spMkLst>
            <pc:docMk/>
            <pc:sldMk cId="4046238412" sldId="262"/>
            <ac:spMk id="3" creationId="{78A25ADA-308C-4026-AAA0-47AECC5C0961}"/>
          </ac:spMkLst>
        </pc:spChg>
        <pc:spChg chg="del">
          <ac:chgData name="Yash Saxena" userId="8a1c0b903b3414e4" providerId="LiveId" clId="{E700B78D-CA96-4A01-8BF4-5CB5885BB612}" dt="2022-03-05T18:58:28.673" v="1573" actId="478"/>
          <ac:spMkLst>
            <pc:docMk/>
            <pc:sldMk cId="4046238412" sldId="262"/>
            <ac:spMk id="4" creationId="{91A915DD-26DD-45A5-9955-6517926C025D}"/>
          </ac:spMkLst>
        </pc:spChg>
        <pc:spChg chg="add del">
          <ac:chgData name="Yash Saxena" userId="8a1c0b903b3414e4" providerId="LiveId" clId="{E700B78D-CA96-4A01-8BF4-5CB5885BB612}" dt="2022-03-02T11:08:59.424" v="1496" actId="21"/>
          <ac:spMkLst>
            <pc:docMk/>
            <pc:sldMk cId="4046238412" sldId="262"/>
            <ac:spMk id="5" creationId="{3AD91982-3146-47D5-AFB5-B5BEE9A858F5}"/>
          </ac:spMkLst>
        </pc:spChg>
        <pc:spChg chg="del">
          <ac:chgData name="Yash Saxena" userId="8a1c0b903b3414e4" providerId="LiveId" clId="{E700B78D-CA96-4A01-8BF4-5CB5885BB612}" dt="2022-03-05T18:58:23.233" v="1571" actId="478"/>
          <ac:spMkLst>
            <pc:docMk/>
            <pc:sldMk cId="4046238412" sldId="262"/>
            <ac:spMk id="6" creationId="{8F1DCC70-E3DC-4629-A1CC-7CDDBD64CA96}"/>
          </ac:spMkLst>
        </pc:spChg>
        <pc:spChg chg="add mod">
          <ac:chgData name="Yash Saxena" userId="8a1c0b903b3414e4" providerId="LiveId" clId="{E700B78D-CA96-4A01-8BF4-5CB5885BB612}" dt="2022-03-05T19:03:30.870" v="1745" actId="6549"/>
          <ac:spMkLst>
            <pc:docMk/>
            <pc:sldMk cId="4046238412" sldId="262"/>
            <ac:spMk id="7" creationId="{AF441001-99B0-4040-B363-64F0E7371302}"/>
          </ac:spMkLst>
        </pc:spChg>
        <pc:spChg chg="del mod">
          <ac:chgData name="Yash Saxena" userId="8a1c0b903b3414e4" providerId="LiveId" clId="{E700B78D-CA96-4A01-8BF4-5CB5885BB612}" dt="2022-03-05T18:58:13.174" v="1569" actId="478"/>
          <ac:spMkLst>
            <pc:docMk/>
            <pc:sldMk cId="4046238412" sldId="262"/>
            <ac:spMk id="8" creationId="{BEB9D140-D989-44C9-8438-6F65D75DB152}"/>
          </ac:spMkLst>
        </pc:spChg>
        <pc:spChg chg="del">
          <ac:chgData name="Yash Saxena" userId="8a1c0b903b3414e4" providerId="LiveId" clId="{E700B78D-CA96-4A01-8BF4-5CB5885BB612}" dt="2022-03-05T18:58:16.162" v="1570" actId="478"/>
          <ac:spMkLst>
            <pc:docMk/>
            <pc:sldMk cId="4046238412" sldId="262"/>
            <ac:spMk id="10" creationId="{6C3B236F-3511-42E8-A7E5-D46F10B80E8E}"/>
          </ac:spMkLst>
        </pc:spChg>
        <pc:spChg chg="del mod">
          <ac:chgData name="Yash Saxena" userId="8a1c0b903b3414e4" providerId="LiveId" clId="{E700B78D-CA96-4A01-8BF4-5CB5885BB612}" dt="2022-03-05T18:58:13.174" v="1569" actId="478"/>
          <ac:spMkLst>
            <pc:docMk/>
            <pc:sldMk cId="4046238412" sldId="262"/>
            <ac:spMk id="12" creationId="{77DC1DF4-8276-4907-B2D2-1F089916AE7A}"/>
          </ac:spMkLst>
        </pc:spChg>
        <pc:spChg chg="add del mod">
          <ac:chgData name="Yash Saxena" userId="8a1c0b903b3414e4" providerId="LiveId" clId="{E700B78D-CA96-4A01-8BF4-5CB5885BB612}" dt="2022-03-02T11:08:59.424" v="1496" actId="21"/>
          <ac:spMkLst>
            <pc:docMk/>
            <pc:sldMk cId="4046238412" sldId="262"/>
            <ac:spMk id="17" creationId="{1AB75BD7-C573-4F59-B5CC-491E10D5FED1}"/>
          </ac:spMkLst>
        </pc:spChg>
        <pc:spChg chg="del mod">
          <ac:chgData name="Yash Saxena" userId="8a1c0b903b3414e4" providerId="LiveId" clId="{E700B78D-CA96-4A01-8BF4-5CB5885BB612}" dt="2022-03-05T18:58:13.174" v="1569" actId="478"/>
          <ac:spMkLst>
            <pc:docMk/>
            <pc:sldMk cId="4046238412" sldId="262"/>
            <ac:spMk id="19" creationId="{8DB199B7-189F-435A-8142-E58945533AB5}"/>
          </ac:spMkLst>
        </pc:spChg>
        <pc:picChg chg="add mod">
          <ac:chgData name="Yash Saxena" userId="8a1c0b903b3414e4" providerId="LiveId" clId="{E700B78D-CA96-4A01-8BF4-5CB5885BB612}" dt="2022-03-05T19:00:36.287" v="1576" actId="208"/>
          <ac:picMkLst>
            <pc:docMk/>
            <pc:sldMk cId="4046238412" sldId="262"/>
            <ac:picMk id="5" creationId="{F046D507-0888-4FC6-B61F-35EADCA71E13}"/>
          </ac:picMkLst>
        </pc:picChg>
        <pc:picChg chg="add del mod">
          <ac:chgData name="Yash Saxena" userId="8a1c0b903b3414e4" providerId="LiveId" clId="{E700B78D-CA96-4A01-8BF4-5CB5885BB612}" dt="2022-02-27T15:41:57.479" v="962" actId="478"/>
          <ac:picMkLst>
            <pc:docMk/>
            <pc:sldMk cId="4046238412" sldId="262"/>
            <ac:picMk id="7" creationId="{44AE57A8-F1B3-4C78-84C7-D3B2665422A3}"/>
          </ac:picMkLst>
        </pc:picChg>
        <pc:picChg chg="del">
          <ac:chgData name="Yash Saxena" userId="8a1c0b903b3414e4" providerId="LiveId" clId="{E700B78D-CA96-4A01-8BF4-5CB5885BB612}" dt="2022-02-27T15:20:34.037" v="624" actId="478"/>
          <ac:picMkLst>
            <pc:docMk/>
            <pc:sldMk cId="4046238412" sldId="262"/>
            <ac:picMk id="11" creationId="{E9DDCBF8-164C-432C-9CC5-15717FDC10A2}"/>
          </ac:picMkLst>
        </pc:picChg>
        <pc:picChg chg="add del mod">
          <ac:chgData name="Yash Saxena" userId="8a1c0b903b3414e4" providerId="LiveId" clId="{E700B78D-CA96-4A01-8BF4-5CB5885BB612}" dt="2022-03-05T18:58:13.174" v="1569" actId="478"/>
          <ac:picMkLst>
            <pc:docMk/>
            <pc:sldMk cId="4046238412" sldId="262"/>
            <ac:picMk id="13" creationId="{255D5F57-C902-465E-B6E7-F551A1B4B9D3}"/>
          </ac:picMkLst>
        </pc:picChg>
        <pc:picChg chg="del">
          <ac:chgData name="Yash Saxena" userId="8a1c0b903b3414e4" providerId="LiveId" clId="{E700B78D-CA96-4A01-8BF4-5CB5885BB612}" dt="2022-02-27T15:23:38.802" v="872" actId="478"/>
          <ac:picMkLst>
            <pc:docMk/>
            <pc:sldMk cId="4046238412" sldId="262"/>
            <ac:picMk id="14" creationId="{41203220-F76F-42D9-9A37-4103D26E7A51}"/>
          </ac:picMkLst>
        </pc:picChg>
        <pc:picChg chg="add del mod">
          <ac:chgData name="Yash Saxena" userId="8a1c0b903b3414e4" providerId="LiveId" clId="{E700B78D-CA96-4A01-8BF4-5CB5885BB612}" dt="2022-03-05T18:58:13.174" v="1569" actId="478"/>
          <ac:picMkLst>
            <pc:docMk/>
            <pc:sldMk cId="4046238412" sldId="262"/>
            <ac:picMk id="16" creationId="{91896F44-D945-4485-830A-F4432CF8F5C3}"/>
          </ac:picMkLst>
        </pc:picChg>
        <pc:picChg chg="del">
          <ac:chgData name="Yash Saxena" userId="8a1c0b903b3414e4" providerId="LiveId" clId="{E700B78D-CA96-4A01-8BF4-5CB5885BB612}" dt="2022-02-27T15:51:06.619" v="1321" actId="478"/>
          <ac:picMkLst>
            <pc:docMk/>
            <pc:sldMk cId="4046238412" sldId="262"/>
            <ac:picMk id="18" creationId="{9E9D8D13-3BE4-460B-9CAA-F63CABC4E4FF}"/>
          </ac:picMkLst>
        </pc:picChg>
        <pc:picChg chg="del">
          <ac:chgData name="Yash Saxena" userId="8a1c0b903b3414e4" providerId="LiveId" clId="{E700B78D-CA96-4A01-8BF4-5CB5885BB612}" dt="2022-02-27T15:38:53.096" v="935" actId="478"/>
          <ac:picMkLst>
            <pc:docMk/>
            <pc:sldMk cId="4046238412" sldId="262"/>
            <ac:picMk id="21" creationId="{3959950B-4640-4706-8D0F-19A652250108}"/>
          </ac:picMkLst>
        </pc:picChg>
        <pc:picChg chg="add del mod">
          <ac:chgData name="Yash Saxena" userId="8a1c0b903b3414e4" providerId="LiveId" clId="{E700B78D-CA96-4A01-8BF4-5CB5885BB612}" dt="2022-03-05T18:58:13.174" v="1569" actId="478"/>
          <ac:picMkLst>
            <pc:docMk/>
            <pc:sldMk cId="4046238412" sldId="262"/>
            <ac:picMk id="22" creationId="{B7821806-A3B0-4CF6-8565-2DAD87AA10BD}"/>
          </ac:picMkLst>
        </pc:picChg>
        <pc:picChg chg="add del mod">
          <ac:chgData name="Yash Saxena" userId="8a1c0b903b3414e4" providerId="LiveId" clId="{E700B78D-CA96-4A01-8BF4-5CB5885BB612}" dt="2022-03-02T11:08:59.424" v="1496" actId="21"/>
          <ac:picMkLst>
            <pc:docMk/>
            <pc:sldMk cId="4046238412" sldId="262"/>
            <ac:picMk id="24" creationId="{CADF3581-B509-4C67-8407-BBE971678B20}"/>
          </ac:picMkLst>
        </pc:picChg>
      </pc:sldChg>
      <pc:sldChg chg="addSp delSp modSp new del mod">
        <pc:chgData name="Yash Saxena" userId="8a1c0b903b3414e4" providerId="LiveId" clId="{E700B78D-CA96-4A01-8BF4-5CB5885BB612}" dt="2022-03-02T11:04:20.111" v="1416" actId="47"/>
        <pc:sldMkLst>
          <pc:docMk/>
          <pc:sldMk cId="498099010" sldId="263"/>
        </pc:sldMkLst>
        <pc:spChg chg="add del mod">
          <ac:chgData name="Yash Saxena" userId="8a1c0b903b3414e4" providerId="LiveId" clId="{E700B78D-CA96-4A01-8BF4-5CB5885BB612}" dt="2022-03-02T11:04:16.863" v="1415" actId="478"/>
          <ac:spMkLst>
            <pc:docMk/>
            <pc:sldMk cId="498099010" sldId="263"/>
            <ac:spMk id="2" creationId="{0F8FC5AC-5C7F-496A-894D-7DC242059ACD}"/>
          </ac:spMkLst>
        </pc:spChg>
      </pc:sldChg>
      <pc:sldChg chg="addSp delSp modSp new mod">
        <pc:chgData name="Yash Saxena" userId="8a1c0b903b3414e4" providerId="LiveId" clId="{E700B78D-CA96-4A01-8BF4-5CB5885BB612}" dt="2022-03-05T19:12:22.682" v="2087" actId="1076"/>
        <pc:sldMkLst>
          <pc:docMk/>
          <pc:sldMk cId="4017714640" sldId="263"/>
        </pc:sldMkLst>
        <pc:spChg chg="del">
          <ac:chgData name="Yash Saxena" userId="8a1c0b903b3414e4" providerId="LiveId" clId="{E700B78D-CA96-4A01-8BF4-5CB5885BB612}" dt="2022-03-02T11:05:14.226" v="1421" actId="478"/>
          <ac:spMkLst>
            <pc:docMk/>
            <pc:sldMk cId="4017714640" sldId="263"/>
            <ac:spMk id="2" creationId="{73E38C23-899B-4AA1-A22E-DB55A5C8CC79}"/>
          </ac:spMkLst>
        </pc:spChg>
        <pc:spChg chg="del">
          <ac:chgData name="Yash Saxena" userId="8a1c0b903b3414e4" providerId="LiveId" clId="{E700B78D-CA96-4A01-8BF4-5CB5885BB612}" dt="2022-03-05T19:11:34.298" v="2070" actId="931"/>
          <ac:spMkLst>
            <pc:docMk/>
            <pc:sldMk cId="4017714640" sldId="263"/>
            <ac:spMk id="3" creationId="{EC06B953-A4A5-4566-AA61-D56D00E31E87}"/>
          </ac:spMkLst>
        </pc:spChg>
        <pc:spChg chg="mod">
          <ac:chgData name="Yash Saxena" userId="8a1c0b903b3414e4" providerId="LiveId" clId="{E700B78D-CA96-4A01-8BF4-5CB5885BB612}" dt="2022-03-05T19:12:22.682" v="2087" actId="1076"/>
          <ac:spMkLst>
            <pc:docMk/>
            <pc:sldMk cId="4017714640" sldId="263"/>
            <ac:spMk id="4" creationId="{DB6E3CD3-4BAF-4349-B4C4-344168D4392C}"/>
          </ac:spMkLst>
        </pc:spChg>
        <pc:spChg chg="add del mod">
          <ac:chgData name="Yash Saxena" userId="8a1c0b903b3414e4" providerId="LiveId" clId="{E700B78D-CA96-4A01-8BF4-5CB5885BB612}" dt="2022-03-05T19:11:58.080" v="2078"/>
          <ac:spMkLst>
            <pc:docMk/>
            <pc:sldMk cId="4017714640" sldId="263"/>
            <ac:spMk id="6" creationId="{329621B5-CE3B-4E50-86CF-65E591C45A5F}"/>
          </ac:spMkLst>
        </pc:spChg>
        <pc:picChg chg="add mod">
          <ac:chgData name="Yash Saxena" userId="8a1c0b903b3414e4" providerId="LiveId" clId="{E700B78D-CA96-4A01-8BF4-5CB5885BB612}" dt="2022-03-05T19:12:17.658" v="2086" actId="1076"/>
          <ac:picMkLst>
            <pc:docMk/>
            <pc:sldMk cId="4017714640" sldId="263"/>
            <ac:picMk id="5" creationId="{06DABC55-58D5-4AA4-82CC-C14B4DC5A6E4}"/>
          </ac:picMkLst>
        </pc:picChg>
      </pc:sldChg>
      <pc:sldChg chg="delSp new del mod">
        <pc:chgData name="Yash Saxena" userId="8a1c0b903b3414e4" providerId="LiveId" clId="{E700B78D-CA96-4A01-8BF4-5CB5885BB612}" dt="2022-03-02T11:05:03.094" v="1419" actId="47"/>
        <pc:sldMkLst>
          <pc:docMk/>
          <pc:sldMk cId="4130330067" sldId="263"/>
        </pc:sldMkLst>
        <pc:spChg chg="del">
          <ac:chgData name="Yash Saxena" userId="8a1c0b903b3414e4" providerId="LiveId" clId="{E700B78D-CA96-4A01-8BF4-5CB5885BB612}" dt="2022-03-02T11:04:27.772" v="1418" actId="478"/>
          <ac:spMkLst>
            <pc:docMk/>
            <pc:sldMk cId="4130330067" sldId="263"/>
            <ac:spMk id="2" creationId="{C7CE11C5-DD6A-4E54-9727-26863B96EE12}"/>
          </ac:spMkLst>
        </pc:spChg>
      </pc:sldChg>
      <pc:sldChg chg="addSp delSp modSp add mod ord">
        <pc:chgData name="Yash Saxena" userId="8a1c0b903b3414e4" providerId="LiveId" clId="{E700B78D-CA96-4A01-8BF4-5CB5885BB612}" dt="2022-03-05T18:57:57.483" v="1568" actId="1076"/>
        <pc:sldMkLst>
          <pc:docMk/>
          <pc:sldMk cId="1093362049" sldId="264"/>
        </pc:sldMkLst>
        <pc:spChg chg="del">
          <ac:chgData name="Yash Saxena" userId="8a1c0b903b3414e4" providerId="LiveId" clId="{E700B78D-CA96-4A01-8BF4-5CB5885BB612}" dt="2022-03-02T11:11:06.788" v="1518" actId="478"/>
          <ac:spMkLst>
            <pc:docMk/>
            <pc:sldMk cId="1093362049" sldId="264"/>
            <ac:spMk id="5" creationId="{3AD91982-3146-47D5-AFB5-B5BEE9A858F5}"/>
          </ac:spMkLst>
        </pc:spChg>
        <pc:spChg chg="mod">
          <ac:chgData name="Yash Saxena" userId="8a1c0b903b3414e4" providerId="LiveId" clId="{E700B78D-CA96-4A01-8BF4-5CB5885BB612}" dt="2022-03-05T18:57:15.734" v="1561" actId="108"/>
          <ac:spMkLst>
            <pc:docMk/>
            <pc:sldMk cId="1093362049" sldId="264"/>
            <ac:spMk id="8" creationId="{BEB9D140-D989-44C9-8438-6F65D75DB152}"/>
          </ac:spMkLst>
        </pc:spChg>
        <pc:spChg chg="mod">
          <ac:chgData name="Yash Saxena" userId="8a1c0b903b3414e4" providerId="LiveId" clId="{E700B78D-CA96-4A01-8BF4-5CB5885BB612}" dt="2022-03-05T18:57:27.826" v="1564" actId="108"/>
          <ac:spMkLst>
            <pc:docMk/>
            <pc:sldMk cId="1093362049" sldId="264"/>
            <ac:spMk id="12" creationId="{77DC1DF4-8276-4907-B2D2-1F089916AE7A}"/>
          </ac:spMkLst>
        </pc:spChg>
        <pc:spChg chg="add mod">
          <ac:chgData name="Yash Saxena" userId="8a1c0b903b3414e4" providerId="LiveId" clId="{E700B78D-CA96-4A01-8BF4-5CB5885BB612}" dt="2022-03-02T11:11:13.912" v="1520" actId="1076"/>
          <ac:spMkLst>
            <pc:docMk/>
            <pc:sldMk cId="1093362049" sldId="264"/>
            <ac:spMk id="15" creationId="{AC1DB117-67F6-42F5-9FEA-477A36574724}"/>
          </ac:spMkLst>
        </pc:spChg>
        <pc:spChg chg="del">
          <ac:chgData name="Yash Saxena" userId="8a1c0b903b3414e4" providerId="LiveId" clId="{E700B78D-CA96-4A01-8BF4-5CB5885BB612}" dt="2022-03-02T11:11:06.788" v="1518" actId="478"/>
          <ac:spMkLst>
            <pc:docMk/>
            <pc:sldMk cId="1093362049" sldId="264"/>
            <ac:spMk id="17" creationId="{1AB75BD7-C573-4F59-B5CC-491E10D5FED1}"/>
          </ac:spMkLst>
        </pc:spChg>
        <pc:spChg chg="add mod">
          <ac:chgData name="Yash Saxena" userId="8a1c0b903b3414e4" providerId="LiveId" clId="{E700B78D-CA96-4A01-8BF4-5CB5885BB612}" dt="2022-03-05T18:57:32.745" v="1565" actId="108"/>
          <ac:spMkLst>
            <pc:docMk/>
            <pc:sldMk cId="1093362049" sldId="264"/>
            <ac:spMk id="18" creationId="{DB24092F-D9FF-45B5-B2C2-61DE24EB05B1}"/>
          </ac:spMkLst>
        </pc:spChg>
        <pc:spChg chg="mod">
          <ac:chgData name="Yash Saxena" userId="8a1c0b903b3414e4" providerId="LiveId" clId="{E700B78D-CA96-4A01-8BF4-5CB5885BB612}" dt="2022-03-05T18:57:37.745" v="1566" actId="108"/>
          <ac:spMkLst>
            <pc:docMk/>
            <pc:sldMk cId="1093362049" sldId="264"/>
            <ac:spMk id="19" creationId="{8DB199B7-189F-435A-8142-E58945533AB5}"/>
          </ac:spMkLst>
        </pc:spChg>
        <pc:picChg chg="mod">
          <ac:chgData name="Yash Saxena" userId="8a1c0b903b3414e4" providerId="LiveId" clId="{E700B78D-CA96-4A01-8BF4-5CB5885BB612}" dt="2022-03-05T18:57:57.483" v="1568" actId="1076"/>
          <ac:picMkLst>
            <pc:docMk/>
            <pc:sldMk cId="1093362049" sldId="264"/>
            <ac:picMk id="16" creationId="{91896F44-D945-4485-830A-F4432CF8F5C3}"/>
          </ac:picMkLst>
        </pc:picChg>
        <pc:picChg chg="add mod">
          <ac:chgData name="Yash Saxena" userId="8a1c0b903b3414e4" providerId="LiveId" clId="{E700B78D-CA96-4A01-8BF4-5CB5885BB612}" dt="2022-03-02T11:11:13.912" v="1520" actId="1076"/>
          <ac:picMkLst>
            <pc:docMk/>
            <pc:sldMk cId="1093362049" sldId="264"/>
            <ac:picMk id="20" creationId="{4EF39BB0-5929-4D04-AD59-1E0B6372F909}"/>
          </ac:picMkLst>
        </pc:picChg>
        <pc:picChg chg="mod">
          <ac:chgData name="Yash Saxena" userId="8a1c0b903b3414e4" providerId="LiveId" clId="{E700B78D-CA96-4A01-8BF4-5CB5885BB612}" dt="2022-03-05T18:57:48.304" v="1567" actId="1076"/>
          <ac:picMkLst>
            <pc:docMk/>
            <pc:sldMk cId="1093362049" sldId="264"/>
            <ac:picMk id="22" creationId="{B7821806-A3B0-4CF6-8565-2DAD87AA10BD}"/>
          </ac:picMkLst>
        </pc:picChg>
        <pc:picChg chg="del">
          <ac:chgData name="Yash Saxena" userId="8a1c0b903b3414e4" providerId="LiveId" clId="{E700B78D-CA96-4A01-8BF4-5CB5885BB612}" dt="2022-03-02T11:11:06.788" v="1518" actId="478"/>
          <ac:picMkLst>
            <pc:docMk/>
            <pc:sldMk cId="1093362049" sldId="264"/>
            <ac:picMk id="24" creationId="{CADF3581-B509-4C67-8407-BBE971678B20}"/>
          </ac:picMkLst>
        </pc:picChg>
      </pc:sldChg>
      <pc:sldChg chg="addSp delSp modSp new del mod">
        <pc:chgData name="Yash Saxena" userId="8a1c0b903b3414e4" providerId="LiveId" clId="{E700B78D-CA96-4A01-8BF4-5CB5885BB612}" dt="2022-03-02T11:11:34.333" v="1521" actId="47"/>
        <pc:sldMkLst>
          <pc:docMk/>
          <pc:sldMk cId="532600623" sldId="265"/>
        </pc:sldMkLst>
        <pc:spChg chg="add del mod">
          <ac:chgData name="Yash Saxena" userId="8a1c0b903b3414e4" providerId="LiveId" clId="{E700B78D-CA96-4A01-8BF4-5CB5885BB612}" dt="2022-03-02T11:09:54.240" v="1505" actId="21"/>
          <ac:spMkLst>
            <pc:docMk/>
            <pc:sldMk cId="532600623" sldId="265"/>
            <ac:spMk id="2" creationId="{7C4E0691-D65C-4268-9047-E4061CE69C45}"/>
          </ac:spMkLst>
        </pc:spChg>
        <pc:spChg chg="add del mod">
          <ac:chgData name="Yash Saxena" userId="8a1c0b903b3414e4" providerId="LiveId" clId="{E700B78D-CA96-4A01-8BF4-5CB5885BB612}" dt="2022-03-02T11:08:47.201" v="1494" actId="21"/>
          <ac:spMkLst>
            <pc:docMk/>
            <pc:sldMk cId="532600623" sldId="265"/>
            <ac:spMk id="3" creationId="{DFF1F0EF-E6EA-4266-A2F9-B0D509F7ACCF}"/>
          </ac:spMkLst>
        </pc:spChg>
        <pc:spChg chg="add del mod">
          <ac:chgData name="Yash Saxena" userId="8a1c0b903b3414e4" providerId="LiveId" clId="{E700B78D-CA96-4A01-8BF4-5CB5885BB612}" dt="2022-03-02T11:09:54.240" v="1505" actId="21"/>
          <ac:spMkLst>
            <pc:docMk/>
            <pc:sldMk cId="532600623" sldId="265"/>
            <ac:spMk id="4" creationId="{854F5F80-D11C-4745-9031-F2E6F87E78F6}"/>
          </ac:spMkLst>
        </pc:spChg>
        <pc:spChg chg="add del mod">
          <ac:chgData name="Yash Saxena" userId="8a1c0b903b3414e4" providerId="LiveId" clId="{E700B78D-CA96-4A01-8BF4-5CB5885BB612}" dt="2022-03-02T11:10:52.060" v="1517" actId="21"/>
          <ac:spMkLst>
            <pc:docMk/>
            <pc:sldMk cId="532600623" sldId="265"/>
            <ac:spMk id="6" creationId="{E726E420-C76A-4092-9F69-7C290630C18C}"/>
          </ac:spMkLst>
        </pc:spChg>
        <pc:spChg chg="add del mod">
          <ac:chgData name="Yash Saxena" userId="8a1c0b903b3414e4" providerId="LiveId" clId="{E700B78D-CA96-4A01-8BF4-5CB5885BB612}" dt="2022-03-02T11:10:52.060" v="1517" actId="21"/>
          <ac:spMkLst>
            <pc:docMk/>
            <pc:sldMk cId="532600623" sldId="265"/>
            <ac:spMk id="7" creationId="{C3BA23E1-9CEA-4C9E-9251-27097CBD149B}"/>
          </ac:spMkLst>
        </pc:spChg>
        <pc:picChg chg="add del mod">
          <ac:chgData name="Yash Saxena" userId="8a1c0b903b3414e4" providerId="LiveId" clId="{E700B78D-CA96-4A01-8BF4-5CB5885BB612}" dt="2022-03-02T11:09:54.240" v="1505" actId="21"/>
          <ac:picMkLst>
            <pc:docMk/>
            <pc:sldMk cId="532600623" sldId="265"/>
            <ac:picMk id="5" creationId="{EBF14129-2512-4B7E-8FD8-6824DB0EC1D8}"/>
          </ac:picMkLst>
        </pc:picChg>
        <pc:picChg chg="add mod">
          <ac:chgData name="Yash Saxena" userId="8a1c0b903b3414e4" providerId="LiveId" clId="{E700B78D-CA96-4A01-8BF4-5CB5885BB612}" dt="2022-03-02T11:09:49.807" v="1504"/>
          <ac:picMkLst>
            <pc:docMk/>
            <pc:sldMk cId="532600623" sldId="265"/>
            <ac:picMk id="8" creationId="{47DAC1FA-A28A-4DC5-B779-EB167E59A72E}"/>
          </ac:picMkLst>
        </pc:picChg>
      </pc:sldChg>
      <pc:sldChg chg="addSp delSp modSp new mod ord">
        <pc:chgData name="Yash Saxena" userId="8a1c0b903b3414e4" providerId="LiveId" clId="{E700B78D-CA96-4A01-8BF4-5CB5885BB612}" dt="2022-03-05T19:11:10.779" v="2069"/>
        <pc:sldMkLst>
          <pc:docMk/>
          <pc:sldMk cId="2218267949" sldId="265"/>
        </pc:sldMkLst>
        <pc:spChg chg="add del mod">
          <ac:chgData name="Yash Saxena" userId="8a1c0b903b3414e4" providerId="LiveId" clId="{E700B78D-CA96-4A01-8BF4-5CB5885BB612}" dt="2022-03-05T19:07:04.830" v="1759"/>
          <ac:spMkLst>
            <pc:docMk/>
            <pc:sldMk cId="2218267949" sldId="265"/>
            <ac:spMk id="4" creationId="{4D58D453-D517-4079-95B4-280C36B59537}"/>
          </ac:spMkLst>
        </pc:spChg>
        <pc:spChg chg="add mod">
          <ac:chgData name="Yash Saxena" userId="8a1c0b903b3414e4" providerId="LiveId" clId="{E700B78D-CA96-4A01-8BF4-5CB5885BB612}" dt="2022-03-05T19:10:59.304" v="2067" actId="2085"/>
          <ac:spMkLst>
            <pc:docMk/>
            <pc:sldMk cId="2218267949" sldId="265"/>
            <ac:spMk id="5" creationId="{F7AB5BC5-04EF-4162-B1BD-B2156DCA698B}"/>
          </ac:spMkLst>
        </pc:spChg>
        <pc:picChg chg="add mod">
          <ac:chgData name="Yash Saxena" userId="8a1c0b903b3414e4" providerId="LiveId" clId="{E700B78D-CA96-4A01-8BF4-5CB5885BB612}" dt="2022-03-05T19:06:50.411" v="1757" actId="1076"/>
          <ac:picMkLst>
            <pc:docMk/>
            <pc:sldMk cId="2218267949" sldId="265"/>
            <ac:picMk id="3" creationId="{14F2F931-A55A-4336-AB89-7870DDE1C04A}"/>
          </ac:picMkLst>
        </pc:picChg>
      </pc:sldChg>
      <pc:sldChg chg="addSp modSp new mod">
        <pc:chgData name="Yash Saxena" userId="8a1c0b903b3414e4" providerId="LiveId" clId="{E700B78D-CA96-4A01-8BF4-5CB5885BB612}" dt="2022-03-05T20:22:31.494" v="2374" actId="20577"/>
        <pc:sldMkLst>
          <pc:docMk/>
          <pc:sldMk cId="2674409242" sldId="266"/>
        </pc:sldMkLst>
        <pc:spChg chg="add mod">
          <ac:chgData name="Yash Saxena" userId="8a1c0b903b3414e4" providerId="LiveId" clId="{E700B78D-CA96-4A01-8BF4-5CB5885BB612}" dt="2022-03-05T20:22:31.494" v="2374" actId="20577"/>
          <ac:spMkLst>
            <pc:docMk/>
            <pc:sldMk cId="2674409242" sldId="266"/>
            <ac:spMk id="2" creationId="{E7B7DF92-030D-4148-9552-D222C8C75967}"/>
          </ac:spMkLst>
        </pc:spChg>
        <pc:spChg chg="add mod">
          <ac:chgData name="Yash Saxena" userId="8a1c0b903b3414e4" providerId="LiveId" clId="{E700B78D-CA96-4A01-8BF4-5CB5885BB612}" dt="2022-03-05T20:20:31.058" v="2278" actId="20577"/>
          <ac:spMkLst>
            <pc:docMk/>
            <pc:sldMk cId="2674409242" sldId="266"/>
            <ac:spMk id="5" creationId="{5A88AB51-5FEB-41BF-A448-ED39494F80A3}"/>
          </ac:spMkLst>
        </pc:spChg>
        <pc:picChg chg="add mod">
          <ac:chgData name="Yash Saxena" userId="8a1c0b903b3414e4" providerId="LiveId" clId="{E700B78D-CA96-4A01-8BF4-5CB5885BB612}" dt="2022-03-05T20:20:13.030" v="2272" actId="14100"/>
          <ac:picMkLst>
            <pc:docMk/>
            <pc:sldMk cId="2674409242" sldId="266"/>
            <ac:picMk id="4" creationId="{1E99FA48-359F-4196-9532-A4C797325D77}"/>
          </ac:picMkLst>
        </pc:picChg>
      </pc:sldChg>
      <pc:sldChg chg="addSp modSp new mod">
        <pc:chgData name="Yash Saxena" userId="8a1c0b903b3414e4" providerId="LiveId" clId="{E700B78D-CA96-4A01-8BF4-5CB5885BB612}" dt="2022-03-05T20:47:17.842" v="3478" actId="1076"/>
        <pc:sldMkLst>
          <pc:docMk/>
          <pc:sldMk cId="2693503193" sldId="267"/>
        </pc:sldMkLst>
        <pc:spChg chg="add mod">
          <ac:chgData name="Yash Saxena" userId="8a1c0b903b3414e4" providerId="LiveId" clId="{E700B78D-CA96-4A01-8BF4-5CB5885BB612}" dt="2022-03-05T20:40:57.922" v="3056" actId="5793"/>
          <ac:spMkLst>
            <pc:docMk/>
            <pc:sldMk cId="2693503193" sldId="267"/>
            <ac:spMk id="2" creationId="{E029F69F-AF83-4E28-B2AF-1393034C71DD}"/>
          </ac:spMkLst>
        </pc:spChg>
        <pc:spChg chg="add mod">
          <ac:chgData name="Yash Saxena" userId="8a1c0b903b3414e4" providerId="LiveId" clId="{E700B78D-CA96-4A01-8BF4-5CB5885BB612}" dt="2022-03-05T20:44:53.786" v="3423" actId="20577"/>
          <ac:spMkLst>
            <pc:docMk/>
            <pc:sldMk cId="2693503193" sldId="267"/>
            <ac:spMk id="3" creationId="{F4D1912D-D7B2-4566-AFE5-416599B3301E}"/>
          </ac:spMkLst>
        </pc:spChg>
        <pc:spChg chg="add mod">
          <ac:chgData name="Yash Saxena" userId="8a1c0b903b3414e4" providerId="LiveId" clId="{E700B78D-CA96-4A01-8BF4-5CB5885BB612}" dt="2022-03-05T20:47:17.842" v="3478" actId="1076"/>
          <ac:spMkLst>
            <pc:docMk/>
            <pc:sldMk cId="2693503193" sldId="267"/>
            <ac:spMk id="6" creationId="{ABB65D95-AEB4-4F30-8D8D-E806655380BD}"/>
          </ac:spMkLst>
        </pc:spChg>
        <pc:picChg chg="add mod">
          <ac:chgData name="Yash Saxena" userId="8a1c0b903b3414e4" providerId="LiveId" clId="{E700B78D-CA96-4A01-8BF4-5CB5885BB612}" dt="2022-03-05T20:45:55.648" v="3438" actId="208"/>
          <ac:picMkLst>
            <pc:docMk/>
            <pc:sldMk cId="2693503193" sldId="267"/>
            <ac:picMk id="5" creationId="{C80AEEAD-8A22-460C-8E49-FFB4F26F57F4}"/>
          </ac:picMkLst>
        </pc:picChg>
      </pc:sldChg>
      <pc:sldChg chg="new del">
        <pc:chgData name="Yash Saxena" userId="8a1c0b903b3414e4" providerId="LiveId" clId="{E700B78D-CA96-4A01-8BF4-5CB5885BB612}" dt="2022-03-05T20:48:07.176" v="3502" actId="47"/>
        <pc:sldMkLst>
          <pc:docMk/>
          <pc:sldMk cId="3953858214" sldId="268"/>
        </pc:sldMkLst>
      </pc:sldChg>
      <pc:sldChg chg="modSp add del mod ord">
        <pc:chgData name="Yash Saxena" userId="8a1c0b903b3414e4" providerId="LiveId" clId="{E700B78D-CA96-4A01-8BF4-5CB5885BB612}" dt="2022-03-05T20:21:59.374" v="2287" actId="47"/>
        <pc:sldMkLst>
          <pc:docMk/>
          <pc:sldMk cId="1192225185" sldId="269"/>
        </pc:sldMkLst>
        <pc:spChg chg="mod">
          <ac:chgData name="Yash Saxena" userId="8a1c0b903b3414e4" providerId="LiveId" clId="{E700B78D-CA96-4A01-8BF4-5CB5885BB612}" dt="2022-03-05T20:21:34.476" v="2283" actId="207"/>
          <ac:spMkLst>
            <pc:docMk/>
            <pc:sldMk cId="1192225185" sldId="269"/>
            <ac:spMk id="2" creationId="{E7B7DF92-030D-4148-9552-D222C8C75967}"/>
          </ac:spMkLst>
        </pc:spChg>
      </pc:sldChg>
      <pc:sldChg chg="addSp delSp modSp add mod">
        <pc:chgData name="Yash Saxena" userId="8a1c0b903b3414e4" providerId="LiveId" clId="{E700B78D-CA96-4A01-8BF4-5CB5885BB612}" dt="2022-03-06T13:59:01.942" v="4581" actId="113"/>
        <pc:sldMkLst>
          <pc:docMk/>
          <pc:sldMk cId="1473107483" sldId="270"/>
        </pc:sldMkLst>
        <pc:spChg chg="mod">
          <ac:chgData name="Yash Saxena" userId="8a1c0b903b3414e4" providerId="LiveId" clId="{E700B78D-CA96-4A01-8BF4-5CB5885BB612}" dt="2022-03-05T20:30:11.663" v="2526" actId="1076"/>
          <ac:spMkLst>
            <pc:docMk/>
            <pc:sldMk cId="1473107483" sldId="270"/>
            <ac:spMk id="2" creationId="{E7B7DF92-030D-4148-9552-D222C8C75967}"/>
          </ac:spMkLst>
        </pc:spChg>
        <pc:spChg chg="del mod">
          <ac:chgData name="Yash Saxena" userId="8a1c0b903b3414e4" providerId="LiveId" clId="{E700B78D-CA96-4A01-8BF4-5CB5885BB612}" dt="2022-03-05T20:28:36.299" v="2508" actId="478"/>
          <ac:spMkLst>
            <pc:docMk/>
            <pc:sldMk cId="1473107483" sldId="270"/>
            <ac:spMk id="5" creationId="{5A88AB51-5FEB-41BF-A448-ED39494F80A3}"/>
          </ac:spMkLst>
        </pc:spChg>
        <pc:spChg chg="add mod">
          <ac:chgData name="Yash Saxena" userId="8a1c0b903b3414e4" providerId="LiveId" clId="{E700B78D-CA96-4A01-8BF4-5CB5885BB612}" dt="2022-03-06T13:59:01.942" v="4581" actId="113"/>
          <ac:spMkLst>
            <pc:docMk/>
            <pc:sldMk cId="1473107483" sldId="270"/>
            <ac:spMk id="9" creationId="{D1CF9D5C-B6AC-4FD7-BC3A-5875A8296B67}"/>
          </ac:spMkLst>
        </pc:spChg>
        <pc:picChg chg="del mod">
          <ac:chgData name="Yash Saxena" userId="8a1c0b903b3414e4" providerId="LiveId" clId="{E700B78D-CA96-4A01-8BF4-5CB5885BB612}" dt="2022-03-05T20:23:12.850" v="2393" actId="478"/>
          <ac:picMkLst>
            <pc:docMk/>
            <pc:sldMk cId="1473107483" sldId="270"/>
            <ac:picMk id="4" creationId="{1E99FA48-359F-4196-9532-A4C797325D77}"/>
          </ac:picMkLst>
        </pc:picChg>
        <pc:picChg chg="add mod">
          <ac:chgData name="Yash Saxena" userId="8a1c0b903b3414e4" providerId="LiveId" clId="{E700B78D-CA96-4A01-8BF4-5CB5885BB612}" dt="2022-03-05T20:30:18.080" v="2527" actId="1076"/>
          <ac:picMkLst>
            <pc:docMk/>
            <pc:sldMk cId="1473107483" sldId="270"/>
            <ac:picMk id="6" creationId="{4565D1D2-70FD-4BD1-A7F5-5B24B2B1454F}"/>
          </ac:picMkLst>
        </pc:picChg>
        <pc:picChg chg="add mod">
          <ac:chgData name="Yash Saxena" userId="8a1c0b903b3414e4" providerId="LiveId" clId="{E700B78D-CA96-4A01-8BF4-5CB5885BB612}" dt="2022-03-05T20:30:35.333" v="2529" actId="14100"/>
          <ac:picMkLst>
            <pc:docMk/>
            <pc:sldMk cId="1473107483" sldId="270"/>
            <ac:picMk id="8" creationId="{6AEB0D0E-A4A0-4EDA-8F04-6429E6FFEA1E}"/>
          </ac:picMkLst>
        </pc:picChg>
      </pc:sldChg>
      <pc:sldChg chg="addSp delSp modSp add mod">
        <pc:chgData name="Yash Saxena" userId="8a1c0b903b3414e4" providerId="LiveId" clId="{E700B78D-CA96-4A01-8BF4-5CB5885BB612}" dt="2022-03-05T20:49:23.535" v="3511" actId="1076"/>
        <pc:sldMkLst>
          <pc:docMk/>
          <pc:sldMk cId="4094373013" sldId="271"/>
        </pc:sldMkLst>
        <pc:spChg chg="del">
          <ac:chgData name="Yash Saxena" userId="8a1c0b903b3414e4" providerId="LiveId" clId="{E700B78D-CA96-4A01-8BF4-5CB5885BB612}" dt="2022-03-05T20:49:08.787" v="3508" actId="478"/>
          <ac:spMkLst>
            <pc:docMk/>
            <pc:sldMk cId="4094373013" sldId="271"/>
            <ac:spMk id="3" creationId="{F4D1912D-D7B2-4566-AFE5-416599B3301E}"/>
          </ac:spMkLst>
        </pc:spChg>
        <pc:spChg chg="mod">
          <ac:chgData name="Yash Saxena" userId="8a1c0b903b3414e4" providerId="LiveId" clId="{E700B78D-CA96-4A01-8BF4-5CB5885BB612}" dt="2022-03-05T20:49:23.535" v="3511" actId="1076"/>
          <ac:spMkLst>
            <pc:docMk/>
            <pc:sldMk cId="4094373013" sldId="271"/>
            <ac:spMk id="6" creationId="{ABB65D95-AEB4-4F30-8D8D-E806655380BD}"/>
          </ac:spMkLst>
        </pc:spChg>
        <pc:picChg chg="del">
          <ac:chgData name="Yash Saxena" userId="8a1c0b903b3414e4" providerId="LiveId" clId="{E700B78D-CA96-4A01-8BF4-5CB5885BB612}" dt="2022-03-05T20:49:02.462" v="3505" actId="478"/>
          <ac:picMkLst>
            <pc:docMk/>
            <pc:sldMk cId="4094373013" sldId="271"/>
            <ac:picMk id="5" creationId="{C80AEEAD-8A22-460C-8E49-FFB4F26F57F4}"/>
          </ac:picMkLst>
        </pc:picChg>
        <pc:picChg chg="add mod">
          <ac:chgData name="Yash Saxena" userId="8a1c0b903b3414e4" providerId="LiveId" clId="{E700B78D-CA96-4A01-8BF4-5CB5885BB612}" dt="2022-03-05T20:49:17.182" v="3510" actId="208"/>
          <ac:picMkLst>
            <pc:docMk/>
            <pc:sldMk cId="4094373013" sldId="271"/>
            <ac:picMk id="7" creationId="{0C52600E-9EF4-4723-BF97-ADFFF5AE6F29}"/>
          </ac:picMkLst>
        </pc:picChg>
      </pc:sldChg>
      <pc:sldChg chg="addSp modSp new mod">
        <pc:chgData name="Yash Saxena" userId="8a1c0b903b3414e4" providerId="LiveId" clId="{E700B78D-CA96-4A01-8BF4-5CB5885BB612}" dt="2022-03-07T21:56:58.453" v="4583" actId="14100"/>
        <pc:sldMkLst>
          <pc:docMk/>
          <pc:sldMk cId="894251766" sldId="272"/>
        </pc:sldMkLst>
        <pc:spChg chg="add mod">
          <ac:chgData name="Yash Saxena" userId="8a1c0b903b3414e4" providerId="LiveId" clId="{E700B78D-CA96-4A01-8BF4-5CB5885BB612}" dt="2022-03-05T22:01:02.419" v="4062" actId="20577"/>
          <ac:spMkLst>
            <pc:docMk/>
            <pc:sldMk cId="894251766" sldId="272"/>
            <ac:spMk id="2" creationId="{AB033601-3065-42F6-8162-697DD5216811}"/>
          </ac:spMkLst>
        </pc:spChg>
        <pc:spChg chg="add mod">
          <ac:chgData name="Yash Saxena" userId="8a1c0b903b3414e4" providerId="LiveId" clId="{E700B78D-CA96-4A01-8BF4-5CB5885BB612}" dt="2022-03-05T22:04:59.089" v="4180" actId="20577"/>
          <ac:spMkLst>
            <pc:docMk/>
            <pc:sldMk cId="894251766" sldId="272"/>
            <ac:spMk id="3" creationId="{FB2C191C-B38D-4F4D-9437-9E5BACB0C46C}"/>
          </ac:spMkLst>
        </pc:spChg>
        <pc:picChg chg="add mod">
          <ac:chgData name="Yash Saxena" userId="8a1c0b903b3414e4" providerId="LiveId" clId="{E700B78D-CA96-4A01-8BF4-5CB5885BB612}" dt="2022-03-05T22:02:02.970" v="4109" actId="1076"/>
          <ac:picMkLst>
            <pc:docMk/>
            <pc:sldMk cId="894251766" sldId="272"/>
            <ac:picMk id="5" creationId="{BCC2EF5B-A3F7-4489-80BF-7D6BEEAD5808}"/>
          </ac:picMkLst>
        </pc:picChg>
        <pc:picChg chg="add mod">
          <ac:chgData name="Yash Saxena" userId="8a1c0b903b3414e4" providerId="LiveId" clId="{E700B78D-CA96-4A01-8BF4-5CB5885BB612}" dt="2022-03-05T22:03:22.938" v="4150" actId="1076"/>
          <ac:picMkLst>
            <pc:docMk/>
            <pc:sldMk cId="894251766" sldId="272"/>
            <ac:picMk id="7" creationId="{D05825E9-5DCD-43A9-9B27-3CF341126BC8}"/>
          </ac:picMkLst>
        </pc:picChg>
        <pc:picChg chg="add mod">
          <ac:chgData name="Yash Saxena" userId="8a1c0b903b3414e4" providerId="LiveId" clId="{E700B78D-CA96-4A01-8BF4-5CB5885BB612}" dt="2022-03-05T22:03:00.195" v="4147" actId="208"/>
          <ac:picMkLst>
            <pc:docMk/>
            <pc:sldMk cId="894251766" sldId="272"/>
            <ac:picMk id="9" creationId="{7526CD04-4E69-40DC-8CFC-C62637FABC7F}"/>
          </ac:picMkLst>
        </pc:picChg>
        <pc:picChg chg="add mod">
          <ac:chgData name="Yash Saxena" userId="8a1c0b903b3414e4" providerId="LiveId" clId="{E700B78D-CA96-4A01-8BF4-5CB5885BB612}" dt="2022-03-05T22:03:30.384" v="4152" actId="208"/>
          <ac:picMkLst>
            <pc:docMk/>
            <pc:sldMk cId="894251766" sldId="272"/>
            <ac:picMk id="11" creationId="{23E9EECD-3B7E-4E78-9251-465A448ABAD3}"/>
          </ac:picMkLst>
        </pc:picChg>
        <pc:picChg chg="add mod">
          <ac:chgData name="Yash Saxena" userId="8a1c0b903b3414e4" providerId="LiveId" clId="{E700B78D-CA96-4A01-8BF4-5CB5885BB612}" dt="2022-03-07T21:56:58.453" v="4583" actId="14100"/>
          <ac:picMkLst>
            <pc:docMk/>
            <pc:sldMk cId="894251766" sldId="272"/>
            <ac:picMk id="13" creationId="{B52A85C4-4FD8-41CD-AACF-F42159550A73}"/>
          </ac:picMkLst>
        </pc:picChg>
      </pc:sldChg>
      <pc:sldChg chg="new del">
        <pc:chgData name="Yash Saxena" userId="8a1c0b903b3414e4" providerId="LiveId" clId="{E700B78D-CA96-4A01-8BF4-5CB5885BB612}" dt="2022-03-05T22:05:36.668" v="4184" actId="47"/>
        <pc:sldMkLst>
          <pc:docMk/>
          <pc:sldMk cId="2974387197" sldId="273"/>
        </pc:sldMkLst>
      </pc:sldChg>
      <pc:sldChg chg="new del">
        <pc:chgData name="Yash Saxena" userId="8a1c0b903b3414e4" providerId="LiveId" clId="{E700B78D-CA96-4A01-8BF4-5CB5885BB612}" dt="2022-03-05T22:05:36.841" v="4185" actId="47"/>
        <pc:sldMkLst>
          <pc:docMk/>
          <pc:sldMk cId="1486005048" sldId="274"/>
        </pc:sldMkLst>
      </pc:sldChg>
      <pc:sldChg chg="new del">
        <pc:chgData name="Yash Saxena" userId="8a1c0b903b3414e4" providerId="LiveId" clId="{E700B78D-CA96-4A01-8BF4-5CB5885BB612}" dt="2022-03-05T22:05:37.007" v="4186" actId="47"/>
        <pc:sldMkLst>
          <pc:docMk/>
          <pc:sldMk cId="4041033778" sldId="275"/>
        </pc:sldMkLst>
      </pc:sldChg>
      <pc:sldChg chg="new del">
        <pc:chgData name="Yash Saxena" userId="8a1c0b903b3414e4" providerId="LiveId" clId="{E700B78D-CA96-4A01-8BF4-5CB5885BB612}" dt="2022-03-05T22:05:37.547" v="4187" actId="47"/>
        <pc:sldMkLst>
          <pc:docMk/>
          <pc:sldMk cId="3608450414" sldId="276"/>
        </pc:sldMkLst>
      </pc:sldChg>
      <pc:sldChg chg="new del">
        <pc:chgData name="Yash Saxena" userId="8a1c0b903b3414e4" providerId="LiveId" clId="{E700B78D-CA96-4A01-8BF4-5CB5885BB612}" dt="2022-03-05T22:05:37.865" v="4188" actId="47"/>
        <pc:sldMkLst>
          <pc:docMk/>
          <pc:sldMk cId="730522663" sldId="277"/>
        </pc:sldMkLst>
      </pc:sldChg>
      <pc:sldChg chg="new del">
        <pc:chgData name="Yash Saxena" userId="8a1c0b903b3414e4" providerId="LiveId" clId="{E700B78D-CA96-4A01-8BF4-5CB5885BB612}" dt="2022-03-05T22:05:38.488" v="4189" actId="47"/>
        <pc:sldMkLst>
          <pc:docMk/>
          <pc:sldMk cId="990778380" sldId="278"/>
        </pc:sldMkLst>
      </pc:sldChg>
      <pc:sldChg chg="addSp delSp modSp add mod">
        <pc:chgData name="Yash Saxena" userId="8a1c0b903b3414e4" providerId="LiveId" clId="{E700B78D-CA96-4A01-8BF4-5CB5885BB612}" dt="2022-03-05T22:21:03.119" v="4579" actId="20577"/>
        <pc:sldMkLst>
          <pc:docMk/>
          <pc:sldMk cId="1995291847" sldId="279"/>
        </pc:sldMkLst>
        <pc:spChg chg="mod">
          <ac:chgData name="Yash Saxena" userId="8a1c0b903b3414e4" providerId="LiveId" clId="{E700B78D-CA96-4A01-8BF4-5CB5885BB612}" dt="2022-03-05T21:35:41.124" v="3542" actId="20577"/>
          <ac:spMkLst>
            <pc:docMk/>
            <pc:sldMk cId="1995291847" sldId="279"/>
            <ac:spMk id="2" creationId="{E7B7DF92-030D-4148-9552-D222C8C75967}"/>
          </ac:spMkLst>
        </pc:spChg>
        <pc:spChg chg="mod">
          <ac:chgData name="Yash Saxena" userId="8a1c0b903b3414e4" providerId="LiveId" clId="{E700B78D-CA96-4A01-8BF4-5CB5885BB612}" dt="2022-03-05T22:21:03.119" v="4579" actId="20577"/>
          <ac:spMkLst>
            <pc:docMk/>
            <pc:sldMk cId="1995291847" sldId="279"/>
            <ac:spMk id="9" creationId="{D1CF9D5C-B6AC-4FD7-BC3A-5875A8296B67}"/>
          </ac:spMkLst>
        </pc:spChg>
        <pc:picChg chg="add del mod">
          <ac:chgData name="Yash Saxena" userId="8a1c0b903b3414e4" providerId="LiveId" clId="{E700B78D-CA96-4A01-8BF4-5CB5885BB612}" dt="2022-03-05T22:15:54.082" v="4216" actId="478"/>
          <ac:picMkLst>
            <pc:docMk/>
            <pc:sldMk cId="1995291847" sldId="279"/>
            <ac:picMk id="4" creationId="{F6A60157-DCE1-4DC9-B778-55B3F1A1E385}"/>
          </ac:picMkLst>
        </pc:picChg>
        <pc:picChg chg="del">
          <ac:chgData name="Yash Saxena" userId="8a1c0b903b3414e4" providerId="LiveId" clId="{E700B78D-CA96-4A01-8BF4-5CB5885BB612}" dt="2022-03-05T21:41:41.003" v="3552" actId="478"/>
          <ac:picMkLst>
            <pc:docMk/>
            <pc:sldMk cId="1995291847" sldId="279"/>
            <ac:picMk id="6" creationId="{4565D1D2-70FD-4BD1-A7F5-5B24B2B1454F}"/>
          </ac:picMkLst>
        </pc:picChg>
        <pc:picChg chg="add mod">
          <ac:chgData name="Yash Saxena" userId="8a1c0b903b3414e4" providerId="LiveId" clId="{E700B78D-CA96-4A01-8BF4-5CB5885BB612}" dt="2022-03-05T22:16:06.467" v="4220" actId="14100"/>
          <ac:picMkLst>
            <pc:docMk/>
            <pc:sldMk cId="1995291847" sldId="279"/>
            <ac:picMk id="7" creationId="{FECF01F2-BBCC-40F5-BD3D-F2BBFD0B9AFC}"/>
          </ac:picMkLst>
        </pc:picChg>
        <pc:picChg chg="del">
          <ac:chgData name="Yash Saxena" userId="8a1c0b903b3414e4" providerId="LiveId" clId="{E700B78D-CA96-4A01-8BF4-5CB5885BB612}" dt="2022-03-05T21:40:50.976" v="3543" actId="478"/>
          <ac:picMkLst>
            <pc:docMk/>
            <pc:sldMk cId="1995291847" sldId="279"/>
            <ac:picMk id="8" creationId="{6AEB0D0E-A4A0-4EDA-8F04-6429E6FFEA1E}"/>
          </ac:picMkLst>
        </pc:picChg>
      </pc:sldChg>
      <pc:sldChg chg="addSp delSp modSp add mod ord">
        <pc:chgData name="Yash Saxena" userId="8a1c0b903b3414e4" providerId="LiveId" clId="{E700B78D-CA96-4A01-8BF4-5CB5885BB612}" dt="2022-03-06T14:04:51.190" v="4582" actId="208"/>
        <pc:sldMkLst>
          <pc:docMk/>
          <pc:sldMk cId="888340841" sldId="280"/>
        </pc:sldMkLst>
        <pc:spChg chg="add del mod">
          <ac:chgData name="Yash Saxena" userId="8a1c0b903b3414e4" providerId="LiveId" clId="{E700B78D-CA96-4A01-8BF4-5CB5885BB612}" dt="2022-03-05T22:07:18.681" v="4206" actId="931"/>
          <ac:spMkLst>
            <pc:docMk/>
            <pc:sldMk cId="888340841" sldId="280"/>
            <ac:spMk id="3" creationId="{4D548FE6-50FF-4E0A-B875-CA582AF6D2AF}"/>
          </ac:spMkLst>
        </pc:spChg>
        <pc:spChg chg="mod">
          <ac:chgData name="Yash Saxena" userId="8a1c0b903b3414e4" providerId="LiveId" clId="{E700B78D-CA96-4A01-8BF4-5CB5885BB612}" dt="2022-03-05T22:07:22.881" v="4207" actId="1076"/>
          <ac:spMkLst>
            <pc:docMk/>
            <pc:sldMk cId="888340841" sldId="280"/>
            <ac:spMk id="4" creationId="{DB6E3CD3-4BAF-4349-B4C4-344168D4392C}"/>
          </ac:spMkLst>
        </pc:spChg>
        <pc:picChg chg="del mod">
          <ac:chgData name="Yash Saxena" userId="8a1c0b903b3414e4" providerId="LiveId" clId="{E700B78D-CA96-4A01-8BF4-5CB5885BB612}" dt="2022-03-05T22:05:47.485" v="4205" actId="478"/>
          <ac:picMkLst>
            <pc:docMk/>
            <pc:sldMk cId="888340841" sldId="280"/>
            <ac:picMk id="5" creationId="{06DABC55-58D5-4AA4-82CC-C14B4DC5A6E4}"/>
          </ac:picMkLst>
        </pc:picChg>
        <pc:picChg chg="add mod">
          <ac:chgData name="Yash Saxena" userId="8a1c0b903b3414e4" providerId="LiveId" clId="{E700B78D-CA96-4A01-8BF4-5CB5885BB612}" dt="2022-03-06T14:04:51.190" v="4582" actId="208"/>
          <ac:picMkLst>
            <pc:docMk/>
            <pc:sldMk cId="888340841" sldId="280"/>
            <ac:picMk id="7" creationId="{66FD28FC-5A1A-4F61-8C52-01C54AF3C238}"/>
          </ac:picMkLst>
        </pc:picChg>
      </pc:sldChg>
      <pc:sldChg chg="addSp delSp modSp new mod">
        <pc:chgData name="Yash Saxena" userId="8a1c0b903b3414e4" providerId="LiveId" clId="{E700B78D-CA96-4A01-8BF4-5CB5885BB612}" dt="2022-03-14T23:19:57.577" v="4886" actId="20577"/>
        <pc:sldMkLst>
          <pc:docMk/>
          <pc:sldMk cId="1398338235" sldId="281"/>
        </pc:sldMkLst>
        <pc:spChg chg="add mod">
          <ac:chgData name="Yash Saxena" userId="8a1c0b903b3414e4" providerId="LiveId" clId="{E700B78D-CA96-4A01-8BF4-5CB5885BB612}" dt="2022-03-14T23:19:57.577" v="4886" actId="20577"/>
          <ac:spMkLst>
            <pc:docMk/>
            <pc:sldMk cId="1398338235" sldId="281"/>
            <ac:spMk id="2" creationId="{10524040-3B3A-4891-8A63-DE629A3D79BE}"/>
          </ac:spMkLst>
        </pc:spChg>
        <pc:spChg chg="add del mod">
          <ac:chgData name="Yash Saxena" userId="8a1c0b903b3414e4" providerId="LiveId" clId="{E700B78D-CA96-4A01-8BF4-5CB5885BB612}" dt="2022-03-12T20:41:44.931" v="4587"/>
          <ac:spMkLst>
            <pc:docMk/>
            <pc:sldMk cId="1398338235" sldId="281"/>
            <ac:spMk id="2" creationId="{B4B19DDF-01DC-49B5-9A15-E3DE9F2EBCC0}"/>
          </ac:spMkLst>
        </pc:spChg>
        <pc:spChg chg="add mod">
          <ac:chgData name="Yash Saxena" userId="8a1c0b903b3414e4" providerId="LiveId" clId="{E700B78D-CA96-4A01-8BF4-5CB5885BB612}" dt="2022-03-12T20:42:30.715" v="4608" actId="115"/>
          <ac:spMkLst>
            <pc:docMk/>
            <pc:sldMk cId="1398338235" sldId="281"/>
            <ac:spMk id="4" creationId="{E929D4C3-CD77-4F81-BF95-CE0AC4A0532D}"/>
          </ac:spMkLst>
        </pc:spChg>
        <pc:spChg chg="add del">
          <ac:chgData name="Yash Saxena" userId="8a1c0b903b3414e4" providerId="LiveId" clId="{E700B78D-CA96-4A01-8BF4-5CB5885BB612}" dt="2022-03-12T20:42:37.215" v="4610" actId="478"/>
          <ac:spMkLst>
            <pc:docMk/>
            <pc:sldMk cId="1398338235" sldId="281"/>
            <ac:spMk id="6" creationId="{49666117-C9F4-43E1-9994-D2507A7BC734}"/>
          </ac:spMkLst>
        </pc:spChg>
        <pc:picChg chg="add mod">
          <ac:chgData name="Yash Saxena" userId="8a1c0b903b3414e4" providerId="LiveId" clId="{E700B78D-CA96-4A01-8BF4-5CB5885BB612}" dt="2022-03-14T23:19:20.372" v="4781" actId="208"/>
          <ac:picMkLst>
            <pc:docMk/>
            <pc:sldMk cId="1398338235" sldId="281"/>
            <ac:picMk id="5" creationId="{A115F9E6-B111-4E2B-A141-BBE21423FC01}"/>
          </ac:picMkLst>
        </pc:picChg>
      </pc:sldChg>
      <pc:sldChg chg="new del">
        <pc:chgData name="Yash Saxena" userId="8a1c0b903b3414e4" providerId="LiveId" clId="{E700B78D-CA96-4A01-8BF4-5CB5885BB612}" dt="2022-03-05T22:07:33.308" v="4209" actId="47"/>
        <pc:sldMkLst>
          <pc:docMk/>
          <pc:sldMk cId="3246588627" sldId="281"/>
        </pc:sldMkLst>
      </pc:sldChg>
      <pc:sldChg chg="new del">
        <pc:chgData name="Yash Saxena" userId="8a1c0b903b3414e4" providerId="LiveId" clId="{E700B78D-CA96-4A01-8BF4-5CB5885BB612}" dt="2022-03-14T23:21:35.407" v="4888" actId="47"/>
        <pc:sldMkLst>
          <pc:docMk/>
          <pc:sldMk cId="1786240621" sldId="282"/>
        </pc:sldMkLst>
      </pc:sldChg>
      <pc:sldChg chg="new del">
        <pc:chgData name="Yash Saxena" userId="8a1c0b903b3414e4" providerId="LiveId" clId="{E700B78D-CA96-4A01-8BF4-5CB5885BB612}" dt="2022-03-14T23:30:26.283" v="5241" actId="47"/>
        <pc:sldMkLst>
          <pc:docMk/>
          <pc:sldMk cId="1192148126" sldId="283"/>
        </pc:sldMkLst>
      </pc:sldChg>
      <pc:sldChg chg="new del">
        <pc:chgData name="Yash Saxena" userId="8a1c0b903b3414e4" providerId="LiveId" clId="{E700B78D-CA96-4A01-8BF4-5CB5885BB612}" dt="2022-03-14T23:30:29.566" v="5243" actId="47"/>
        <pc:sldMkLst>
          <pc:docMk/>
          <pc:sldMk cId="3114985506" sldId="284"/>
        </pc:sldMkLst>
      </pc:sldChg>
      <pc:sldChg chg="addSp delSp modSp add mod">
        <pc:chgData name="Yash Saxena" userId="8a1c0b903b3414e4" providerId="LiveId" clId="{E700B78D-CA96-4A01-8BF4-5CB5885BB612}" dt="2022-03-14T23:23:44.386" v="5090" actId="14100"/>
        <pc:sldMkLst>
          <pc:docMk/>
          <pc:sldMk cId="2794826238" sldId="285"/>
        </pc:sldMkLst>
        <pc:spChg chg="mod">
          <ac:chgData name="Yash Saxena" userId="8a1c0b903b3414e4" providerId="LiveId" clId="{E700B78D-CA96-4A01-8BF4-5CB5885BB612}" dt="2022-03-14T23:23:11.213" v="5084" actId="20577"/>
          <ac:spMkLst>
            <pc:docMk/>
            <pc:sldMk cId="2794826238" sldId="285"/>
            <ac:spMk id="2" creationId="{10524040-3B3A-4891-8A63-DE629A3D79BE}"/>
          </ac:spMkLst>
        </pc:spChg>
        <pc:spChg chg="del">
          <ac:chgData name="Yash Saxena" userId="8a1c0b903b3414e4" providerId="LiveId" clId="{E700B78D-CA96-4A01-8BF4-5CB5885BB612}" dt="2022-03-14T23:21:52.253" v="4889" actId="478"/>
          <ac:spMkLst>
            <pc:docMk/>
            <pc:sldMk cId="2794826238" sldId="285"/>
            <ac:spMk id="4" creationId="{E929D4C3-CD77-4F81-BF95-CE0AC4A0532D}"/>
          </ac:spMkLst>
        </pc:spChg>
        <pc:picChg chg="del">
          <ac:chgData name="Yash Saxena" userId="8a1c0b903b3414e4" providerId="LiveId" clId="{E700B78D-CA96-4A01-8BF4-5CB5885BB612}" dt="2022-03-14T23:23:13.886" v="5085" actId="478"/>
          <ac:picMkLst>
            <pc:docMk/>
            <pc:sldMk cId="2794826238" sldId="285"/>
            <ac:picMk id="5" creationId="{A115F9E6-B111-4E2B-A141-BBE21423FC01}"/>
          </ac:picMkLst>
        </pc:picChg>
        <pc:picChg chg="add mod">
          <ac:chgData name="Yash Saxena" userId="8a1c0b903b3414e4" providerId="LiveId" clId="{E700B78D-CA96-4A01-8BF4-5CB5885BB612}" dt="2022-03-14T23:23:44.386" v="5090" actId="14100"/>
          <ac:picMkLst>
            <pc:docMk/>
            <pc:sldMk cId="2794826238" sldId="285"/>
            <ac:picMk id="6" creationId="{FFD10CC7-98B3-44FD-BDC6-EC232D229646}"/>
          </ac:picMkLst>
        </pc:picChg>
      </pc:sldChg>
      <pc:sldChg chg="addSp delSp modSp add mod">
        <pc:chgData name="Yash Saxena" userId="8a1c0b903b3414e4" providerId="LiveId" clId="{E700B78D-CA96-4A01-8BF4-5CB5885BB612}" dt="2022-03-14T23:27:40.932" v="5172" actId="478"/>
        <pc:sldMkLst>
          <pc:docMk/>
          <pc:sldMk cId="563482349" sldId="286"/>
        </pc:sldMkLst>
        <pc:spChg chg="mod">
          <ac:chgData name="Yash Saxena" userId="8a1c0b903b3414e4" providerId="LiveId" clId="{E700B78D-CA96-4A01-8BF4-5CB5885BB612}" dt="2022-03-14T23:26:18.727" v="5169" actId="20577"/>
          <ac:spMkLst>
            <pc:docMk/>
            <pc:sldMk cId="563482349" sldId="286"/>
            <ac:spMk id="2" creationId="{10524040-3B3A-4891-8A63-DE629A3D79BE}"/>
          </ac:spMkLst>
        </pc:spChg>
        <pc:spChg chg="add del mod">
          <ac:chgData name="Yash Saxena" userId="8a1c0b903b3414e4" providerId="LiveId" clId="{E700B78D-CA96-4A01-8BF4-5CB5885BB612}" dt="2022-03-14T23:27:40.932" v="5172" actId="478"/>
          <ac:spMkLst>
            <pc:docMk/>
            <pc:sldMk cId="563482349" sldId="286"/>
            <ac:spMk id="7" creationId="{402A304E-734A-4E85-848C-4D9FDCD1DD33}"/>
          </ac:spMkLst>
        </pc:spChg>
        <pc:picChg chg="add mod">
          <ac:chgData name="Yash Saxena" userId="8a1c0b903b3414e4" providerId="LiveId" clId="{E700B78D-CA96-4A01-8BF4-5CB5885BB612}" dt="2022-03-14T23:25:46.301" v="5124" actId="208"/>
          <ac:picMkLst>
            <pc:docMk/>
            <pc:sldMk cId="563482349" sldId="286"/>
            <ac:picMk id="4" creationId="{13A08BC6-E458-46BC-AF2F-57BA14E325EB}"/>
          </ac:picMkLst>
        </pc:picChg>
        <pc:picChg chg="del">
          <ac:chgData name="Yash Saxena" userId="8a1c0b903b3414e4" providerId="LiveId" clId="{E700B78D-CA96-4A01-8BF4-5CB5885BB612}" dt="2022-03-14T23:25:36.088" v="5121" actId="478"/>
          <ac:picMkLst>
            <pc:docMk/>
            <pc:sldMk cId="563482349" sldId="286"/>
            <ac:picMk id="6" creationId="{FFD10CC7-98B3-44FD-BDC6-EC232D229646}"/>
          </ac:picMkLst>
        </pc:picChg>
        <pc:picChg chg="add del mod">
          <ac:chgData name="Yash Saxena" userId="8a1c0b903b3414e4" providerId="LiveId" clId="{E700B78D-CA96-4A01-8BF4-5CB5885BB612}" dt="2022-03-14T23:27:40.932" v="5172" actId="478"/>
          <ac:picMkLst>
            <pc:docMk/>
            <pc:sldMk cId="563482349" sldId="286"/>
            <ac:picMk id="8" creationId="{CEC7F8F9-4A55-4E19-B30B-1A538948A2C7}"/>
          </ac:picMkLst>
        </pc:picChg>
      </pc:sldChg>
      <pc:sldChg chg="addSp delSp modSp add mod">
        <pc:chgData name="Yash Saxena" userId="8a1c0b903b3414e4" providerId="LiveId" clId="{E700B78D-CA96-4A01-8BF4-5CB5885BB612}" dt="2022-03-14T23:29:21.319" v="5239" actId="208"/>
        <pc:sldMkLst>
          <pc:docMk/>
          <pc:sldMk cId="1602136654" sldId="287"/>
        </pc:sldMkLst>
        <pc:spChg chg="mod">
          <ac:chgData name="Yash Saxena" userId="8a1c0b903b3414e4" providerId="LiveId" clId="{E700B78D-CA96-4A01-8BF4-5CB5885BB612}" dt="2022-03-14T23:28:46.925" v="5234" actId="20577"/>
          <ac:spMkLst>
            <pc:docMk/>
            <pc:sldMk cId="1602136654" sldId="287"/>
            <ac:spMk id="2" creationId="{10524040-3B3A-4891-8A63-DE629A3D79BE}"/>
          </ac:spMkLst>
        </pc:spChg>
        <pc:picChg chg="del">
          <ac:chgData name="Yash Saxena" userId="8a1c0b903b3414e4" providerId="LiveId" clId="{E700B78D-CA96-4A01-8BF4-5CB5885BB612}" dt="2022-03-14T23:28:49.619" v="5235" actId="478"/>
          <ac:picMkLst>
            <pc:docMk/>
            <pc:sldMk cId="1602136654" sldId="287"/>
            <ac:picMk id="4" creationId="{13A08BC6-E458-46BC-AF2F-57BA14E325EB}"/>
          </ac:picMkLst>
        </pc:picChg>
        <pc:picChg chg="add mod">
          <ac:chgData name="Yash Saxena" userId="8a1c0b903b3414e4" providerId="LiveId" clId="{E700B78D-CA96-4A01-8BF4-5CB5885BB612}" dt="2022-03-14T23:29:21.319" v="5239" actId="208"/>
          <ac:picMkLst>
            <pc:docMk/>
            <pc:sldMk cId="1602136654" sldId="287"/>
            <ac:picMk id="5" creationId="{80BB6F2E-D0B8-4246-8F13-15BA8063E80F}"/>
          </ac:picMkLst>
        </pc:picChg>
      </pc:sldChg>
      <pc:sldChg chg="addSp delSp modSp add mod">
        <pc:chgData name="Yash Saxena" userId="8a1c0b903b3414e4" providerId="LiveId" clId="{E700B78D-CA96-4A01-8BF4-5CB5885BB612}" dt="2022-03-14T23:32:48.203" v="5272" actId="14100"/>
        <pc:sldMkLst>
          <pc:docMk/>
          <pc:sldMk cId="132542459" sldId="288"/>
        </pc:sldMkLst>
        <pc:spChg chg="add del mod">
          <ac:chgData name="Yash Saxena" userId="8a1c0b903b3414e4" providerId="LiveId" clId="{E700B78D-CA96-4A01-8BF4-5CB5885BB612}" dt="2022-03-14T23:32:18.762" v="5261" actId="931"/>
          <ac:spMkLst>
            <pc:docMk/>
            <pc:sldMk cId="132542459" sldId="288"/>
            <ac:spMk id="3" creationId="{17ACBB17-4DF6-42E0-9B69-113FC2368FF1}"/>
          </ac:spMkLst>
        </pc:spChg>
        <pc:spChg chg="mod">
          <ac:chgData name="Yash Saxena" userId="8a1c0b903b3414e4" providerId="LiveId" clId="{E700B78D-CA96-4A01-8BF4-5CB5885BB612}" dt="2022-03-14T23:30:39.492" v="5259" actId="20577"/>
          <ac:spMkLst>
            <pc:docMk/>
            <pc:sldMk cId="132542459" sldId="288"/>
            <ac:spMk id="4" creationId="{DB6E3CD3-4BAF-4349-B4C4-344168D4392C}"/>
          </ac:spMkLst>
        </pc:spChg>
        <pc:spChg chg="add del mod">
          <ac:chgData name="Yash Saxena" userId="8a1c0b903b3414e4" providerId="LiveId" clId="{E700B78D-CA96-4A01-8BF4-5CB5885BB612}" dt="2022-03-14T23:32:29.058" v="5265" actId="478"/>
          <ac:spMkLst>
            <pc:docMk/>
            <pc:sldMk cId="132542459" sldId="288"/>
            <ac:spMk id="8" creationId="{56499D36-3B84-4CF4-A984-D088FDAEA55E}"/>
          </ac:spMkLst>
        </pc:spChg>
        <pc:spChg chg="add del mod">
          <ac:chgData name="Yash Saxena" userId="8a1c0b903b3414e4" providerId="LiveId" clId="{E700B78D-CA96-4A01-8BF4-5CB5885BB612}" dt="2022-03-14T23:32:23.904" v="5263" actId="478"/>
          <ac:spMkLst>
            <pc:docMk/>
            <pc:sldMk cId="132542459" sldId="288"/>
            <ac:spMk id="10" creationId="{B77CAE14-5383-4F42-8346-459689BDC192}"/>
          </ac:spMkLst>
        </pc:spChg>
        <pc:picChg chg="add del mod">
          <ac:chgData name="Yash Saxena" userId="8a1c0b903b3414e4" providerId="LiveId" clId="{E700B78D-CA96-4A01-8BF4-5CB5885BB612}" dt="2022-03-14T23:32:48.203" v="5272" actId="14100"/>
          <ac:picMkLst>
            <pc:docMk/>
            <pc:sldMk cId="132542459" sldId="288"/>
            <ac:picMk id="6" creationId="{65304696-2BAD-4295-909C-F73638F17F86}"/>
          </ac:picMkLst>
        </pc:picChg>
        <pc:picChg chg="del">
          <ac:chgData name="Yash Saxena" userId="8a1c0b903b3414e4" providerId="LiveId" clId="{E700B78D-CA96-4A01-8BF4-5CB5885BB612}" dt="2022-03-14T23:30:41.236" v="5260" actId="478"/>
          <ac:picMkLst>
            <pc:docMk/>
            <pc:sldMk cId="132542459" sldId="288"/>
            <ac:picMk id="7" creationId="{66FD28FC-5A1A-4F61-8C52-01C54AF3C238}"/>
          </ac:picMkLst>
        </pc:picChg>
      </pc:sldChg>
      <pc:sldChg chg="new del">
        <pc:chgData name="Yash Saxena" userId="8a1c0b903b3414e4" providerId="LiveId" clId="{E700B78D-CA96-4A01-8BF4-5CB5885BB612}" dt="2022-03-14T23:30:28.571" v="5242" actId="47"/>
        <pc:sldMkLst>
          <pc:docMk/>
          <pc:sldMk cId="1338680946" sldId="288"/>
        </pc:sldMkLst>
      </pc:sldChg>
      <pc:sldChg chg="addSp delSp modSp new mod">
        <pc:chgData name="Yash Saxena" userId="8a1c0b903b3414e4" providerId="LiveId" clId="{E700B78D-CA96-4A01-8BF4-5CB5885BB612}" dt="2022-03-14T23:42:57.656" v="6126" actId="20577"/>
        <pc:sldMkLst>
          <pc:docMk/>
          <pc:sldMk cId="1061496090" sldId="289"/>
        </pc:sldMkLst>
        <pc:spChg chg="add del mod">
          <ac:chgData name="Yash Saxena" userId="8a1c0b903b3414e4" providerId="LiveId" clId="{E700B78D-CA96-4A01-8BF4-5CB5885BB612}" dt="2022-03-14T23:33:18.041" v="5279"/>
          <ac:spMkLst>
            <pc:docMk/>
            <pc:sldMk cId="1061496090" sldId="289"/>
            <ac:spMk id="2" creationId="{A00B75AD-9384-490B-A965-9250D4908272}"/>
          </ac:spMkLst>
        </pc:spChg>
        <pc:spChg chg="add mod">
          <ac:chgData name="Yash Saxena" userId="8a1c0b903b3414e4" providerId="LiveId" clId="{E700B78D-CA96-4A01-8BF4-5CB5885BB612}" dt="2022-03-14T23:42:57.656" v="6126" actId="20577"/>
          <ac:spMkLst>
            <pc:docMk/>
            <pc:sldMk cId="1061496090" sldId="289"/>
            <ac:spMk id="3" creationId="{D6010AC2-8DB1-4314-9FF8-D40B56E1EE58}"/>
          </ac:spMkLst>
        </pc:spChg>
      </pc:sldChg>
      <pc:sldChg chg="addSp delSp modSp new mod">
        <pc:chgData name="Yash Saxena" userId="8a1c0b903b3414e4" providerId="LiveId" clId="{E700B78D-CA96-4A01-8BF4-5CB5885BB612}" dt="2022-03-14T23:44:21.097" v="6136" actId="931"/>
        <pc:sldMkLst>
          <pc:docMk/>
          <pc:sldMk cId="141603998" sldId="290"/>
        </pc:sldMkLst>
        <pc:spChg chg="add del mod">
          <ac:chgData name="Yash Saxena" userId="8a1c0b903b3414e4" providerId="LiveId" clId="{E700B78D-CA96-4A01-8BF4-5CB5885BB612}" dt="2022-03-14T23:43:44.694" v="6135" actId="478"/>
          <ac:spMkLst>
            <pc:docMk/>
            <pc:sldMk cId="141603998" sldId="290"/>
            <ac:spMk id="2" creationId="{8D45E176-6339-4174-A108-DB91F3335A7B}"/>
          </ac:spMkLst>
        </pc:spChg>
        <pc:picChg chg="add mod">
          <ac:chgData name="Yash Saxena" userId="8a1c0b903b3414e4" providerId="LiveId" clId="{E700B78D-CA96-4A01-8BF4-5CB5885BB612}" dt="2022-03-14T23:44:21.097" v="6136" actId="931"/>
          <ac:picMkLst>
            <pc:docMk/>
            <pc:sldMk cId="141603998" sldId="290"/>
            <ac:picMk id="4" creationId="{2BCC1238-3702-4685-BE49-D6452F4B606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94AA2D-D918-44B1-868B-FFD2E99A6824}" type="datetimeFigureOut">
              <a:rPr lang="en-IN" smtClean="0"/>
              <a:t>04-04-2022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5C2220C-D197-476E-8098-31AD1502E24D}" type="slidenum">
              <a:rPr lang="en-IN" smtClean="0"/>
              <a:t>‹#›</a:t>
            </a:fld>
            <a:endParaRPr lang="en-IN"/>
          </a:p>
        </p:txBody>
      </p:sp>
    </p:spTree>
    <p:extLst>
      <p:ext uri="{BB962C8B-B14F-4D97-AF65-F5344CB8AC3E}">
        <p14:creationId xmlns:p14="http://schemas.microsoft.com/office/powerpoint/2010/main" val="1490969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94AA2D-D918-44B1-868B-FFD2E99A6824}" type="datetimeFigureOut">
              <a:rPr lang="en-IN" smtClean="0"/>
              <a:t>04-04-2022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5C2220C-D197-476E-8098-31AD1502E24D}" type="slidenum">
              <a:rPr lang="en-IN" smtClean="0"/>
              <a:t>‹#›</a:t>
            </a:fld>
            <a:endParaRPr lang="en-IN"/>
          </a:p>
        </p:txBody>
      </p:sp>
    </p:spTree>
    <p:extLst>
      <p:ext uri="{BB962C8B-B14F-4D97-AF65-F5344CB8AC3E}">
        <p14:creationId xmlns:p14="http://schemas.microsoft.com/office/powerpoint/2010/main" val="2472741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94AA2D-D918-44B1-868B-FFD2E99A6824}" type="datetimeFigureOut">
              <a:rPr lang="en-IN" smtClean="0"/>
              <a:t>04-04-2022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5C2220C-D197-476E-8098-31AD1502E24D}"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49781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394AA2D-D918-44B1-868B-FFD2E99A6824}" type="datetimeFigureOut">
              <a:rPr lang="en-IN" smtClean="0"/>
              <a:t>04-04-2022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5C2220C-D197-476E-8098-31AD1502E24D}" type="slidenum">
              <a:rPr lang="en-IN" smtClean="0"/>
              <a:t>‹#›</a:t>
            </a:fld>
            <a:endParaRPr lang="en-IN"/>
          </a:p>
        </p:txBody>
      </p:sp>
    </p:spTree>
    <p:extLst>
      <p:ext uri="{BB962C8B-B14F-4D97-AF65-F5344CB8AC3E}">
        <p14:creationId xmlns:p14="http://schemas.microsoft.com/office/powerpoint/2010/main" val="17003195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394AA2D-D918-44B1-868B-FFD2E99A6824}" type="datetimeFigureOut">
              <a:rPr lang="en-IN" smtClean="0"/>
              <a:t>04-04-2022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5C2220C-D197-476E-8098-31AD1502E24D}"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39164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394AA2D-D918-44B1-868B-FFD2E99A6824}" type="datetimeFigureOut">
              <a:rPr lang="en-IN" smtClean="0"/>
              <a:t>04-04-2022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5C2220C-D197-476E-8098-31AD1502E24D}" type="slidenum">
              <a:rPr lang="en-IN" smtClean="0"/>
              <a:t>‹#›</a:t>
            </a:fld>
            <a:endParaRPr lang="en-IN"/>
          </a:p>
        </p:txBody>
      </p:sp>
    </p:spTree>
    <p:extLst>
      <p:ext uri="{BB962C8B-B14F-4D97-AF65-F5344CB8AC3E}">
        <p14:creationId xmlns:p14="http://schemas.microsoft.com/office/powerpoint/2010/main" val="7568657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94AA2D-D918-44B1-868B-FFD2E99A6824}" type="datetimeFigureOut">
              <a:rPr lang="en-IN" smtClean="0"/>
              <a:t>04-04-2022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5C2220C-D197-476E-8098-31AD1502E24D}" type="slidenum">
              <a:rPr lang="en-IN" smtClean="0"/>
              <a:t>‹#›</a:t>
            </a:fld>
            <a:endParaRPr lang="en-IN"/>
          </a:p>
        </p:txBody>
      </p:sp>
    </p:spTree>
    <p:extLst>
      <p:ext uri="{BB962C8B-B14F-4D97-AF65-F5344CB8AC3E}">
        <p14:creationId xmlns:p14="http://schemas.microsoft.com/office/powerpoint/2010/main" val="3982659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94AA2D-D918-44B1-868B-FFD2E99A6824}" type="datetimeFigureOut">
              <a:rPr lang="en-IN" smtClean="0"/>
              <a:t>04-04-2022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5C2220C-D197-476E-8098-31AD1502E24D}" type="slidenum">
              <a:rPr lang="en-IN" smtClean="0"/>
              <a:t>‹#›</a:t>
            </a:fld>
            <a:endParaRPr lang="en-IN"/>
          </a:p>
        </p:txBody>
      </p:sp>
    </p:spTree>
    <p:extLst>
      <p:ext uri="{BB962C8B-B14F-4D97-AF65-F5344CB8AC3E}">
        <p14:creationId xmlns:p14="http://schemas.microsoft.com/office/powerpoint/2010/main" val="3358892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94AA2D-D918-44B1-868B-FFD2E99A6824}" type="datetimeFigureOut">
              <a:rPr lang="en-IN" smtClean="0"/>
              <a:t>04-04-2022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5C2220C-D197-476E-8098-31AD1502E24D}" type="slidenum">
              <a:rPr lang="en-IN" smtClean="0"/>
              <a:t>‹#›</a:t>
            </a:fld>
            <a:endParaRPr lang="en-IN"/>
          </a:p>
        </p:txBody>
      </p:sp>
    </p:spTree>
    <p:extLst>
      <p:ext uri="{BB962C8B-B14F-4D97-AF65-F5344CB8AC3E}">
        <p14:creationId xmlns:p14="http://schemas.microsoft.com/office/powerpoint/2010/main" val="4254162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94AA2D-D918-44B1-868B-FFD2E99A6824}" type="datetimeFigureOut">
              <a:rPr lang="en-IN" smtClean="0"/>
              <a:t>04-04-2022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5C2220C-D197-476E-8098-31AD1502E24D}" type="slidenum">
              <a:rPr lang="en-IN" smtClean="0"/>
              <a:t>‹#›</a:t>
            </a:fld>
            <a:endParaRPr lang="en-IN"/>
          </a:p>
        </p:txBody>
      </p:sp>
    </p:spTree>
    <p:extLst>
      <p:ext uri="{BB962C8B-B14F-4D97-AF65-F5344CB8AC3E}">
        <p14:creationId xmlns:p14="http://schemas.microsoft.com/office/powerpoint/2010/main" val="270160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94AA2D-D918-44B1-868B-FFD2E99A6824}" type="datetimeFigureOut">
              <a:rPr lang="en-IN" smtClean="0"/>
              <a:t>04-04-2022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5C2220C-D197-476E-8098-31AD1502E24D}" type="slidenum">
              <a:rPr lang="en-IN" smtClean="0"/>
              <a:t>‹#›</a:t>
            </a:fld>
            <a:endParaRPr lang="en-IN"/>
          </a:p>
        </p:txBody>
      </p:sp>
    </p:spTree>
    <p:extLst>
      <p:ext uri="{BB962C8B-B14F-4D97-AF65-F5344CB8AC3E}">
        <p14:creationId xmlns:p14="http://schemas.microsoft.com/office/powerpoint/2010/main" val="1866450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94AA2D-D918-44B1-868B-FFD2E99A6824}" type="datetimeFigureOut">
              <a:rPr lang="en-IN" smtClean="0"/>
              <a:t>04-04-2022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5C2220C-D197-476E-8098-31AD1502E24D}" type="slidenum">
              <a:rPr lang="en-IN" smtClean="0"/>
              <a:t>‹#›</a:t>
            </a:fld>
            <a:endParaRPr lang="en-IN"/>
          </a:p>
        </p:txBody>
      </p:sp>
    </p:spTree>
    <p:extLst>
      <p:ext uri="{BB962C8B-B14F-4D97-AF65-F5344CB8AC3E}">
        <p14:creationId xmlns:p14="http://schemas.microsoft.com/office/powerpoint/2010/main" val="3213566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94AA2D-D918-44B1-868B-FFD2E99A6824}" type="datetimeFigureOut">
              <a:rPr lang="en-IN" smtClean="0"/>
              <a:t>04-04-2022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5C2220C-D197-476E-8098-31AD1502E24D}" type="slidenum">
              <a:rPr lang="en-IN" smtClean="0"/>
              <a:t>‹#›</a:t>
            </a:fld>
            <a:endParaRPr lang="en-IN"/>
          </a:p>
        </p:txBody>
      </p:sp>
    </p:spTree>
    <p:extLst>
      <p:ext uri="{BB962C8B-B14F-4D97-AF65-F5344CB8AC3E}">
        <p14:creationId xmlns:p14="http://schemas.microsoft.com/office/powerpoint/2010/main" val="2391939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94AA2D-D918-44B1-868B-FFD2E99A6824}" type="datetimeFigureOut">
              <a:rPr lang="en-IN" smtClean="0"/>
              <a:t>04-04-2022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5C2220C-D197-476E-8098-31AD1502E24D}" type="slidenum">
              <a:rPr lang="en-IN" smtClean="0"/>
              <a:t>‹#›</a:t>
            </a:fld>
            <a:endParaRPr lang="en-IN"/>
          </a:p>
        </p:txBody>
      </p:sp>
    </p:spTree>
    <p:extLst>
      <p:ext uri="{BB962C8B-B14F-4D97-AF65-F5344CB8AC3E}">
        <p14:creationId xmlns:p14="http://schemas.microsoft.com/office/powerpoint/2010/main" val="1113279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94AA2D-D918-44B1-868B-FFD2E99A6824}" type="datetimeFigureOut">
              <a:rPr lang="en-IN" smtClean="0"/>
              <a:t>04-04-2022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5C2220C-D197-476E-8098-31AD1502E24D}" type="slidenum">
              <a:rPr lang="en-IN" smtClean="0"/>
              <a:t>‹#›</a:t>
            </a:fld>
            <a:endParaRPr lang="en-IN"/>
          </a:p>
        </p:txBody>
      </p:sp>
    </p:spTree>
    <p:extLst>
      <p:ext uri="{BB962C8B-B14F-4D97-AF65-F5344CB8AC3E}">
        <p14:creationId xmlns:p14="http://schemas.microsoft.com/office/powerpoint/2010/main" val="2014714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94AA2D-D918-44B1-868B-FFD2E99A6824}" type="datetimeFigureOut">
              <a:rPr lang="en-IN" smtClean="0"/>
              <a:t>04-04-2022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5C2220C-D197-476E-8098-31AD1502E24D}" type="slidenum">
              <a:rPr lang="en-IN" smtClean="0"/>
              <a:t>‹#›</a:t>
            </a:fld>
            <a:endParaRPr lang="en-IN"/>
          </a:p>
        </p:txBody>
      </p:sp>
    </p:spTree>
    <p:extLst>
      <p:ext uri="{BB962C8B-B14F-4D97-AF65-F5344CB8AC3E}">
        <p14:creationId xmlns:p14="http://schemas.microsoft.com/office/powerpoint/2010/main" val="7653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394AA2D-D918-44B1-868B-FFD2E99A6824}" type="datetimeFigureOut">
              <a:rPr lang="en-IN" smtClean="0"/>
              <a:t>04-04-2022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5C2220C-D197-476E-8098-31AD1502E24D}" type="slidenum">
              <a:rPr lang="en-IN" smtClean="0"/>
              <a:t>‹#›</a:t>
            </a:fld>
            <a:endParaRPr lang="en-IN"/>
          </a:p>
        </p:txBody>
      </p:sp>
    </p:spTree>
    <p:extLst>
      <p:ext uri="{BB962C8B-B14F-4D97-AF65-F5344CB8AC3E}">
        <p14:creationId xmlns:p14="http://schemas.microsoft.com/office/powerpoint/2010/main" val="7012328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s://openclipart.org/detail/9065/fast-food-menu-sample-usage" TargetMode="External"/><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ordrecursion.com/adventures-of-letterman/" TargetMode="External"/><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publicdomainpictures.net/view-image.php?image=212143&amp;picture=analysis-of-success" TargetMode="External"/><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tock-free.org/sign-label-thank-you-holiday-thanksgiving-day-thanks-gratitude.html" TargetMode="External"/><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commons.wikimedia.org/wiki/File:Consumer-targeted-XSmall.jpg" TargetMode="External"/><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D936D-87E1-42EE-B748-589E12D1E7C2}"/>
              </a:ext>
            </a:extLst>
          </p:cNvPr>
          <p:cNvSpPr>
            <a:spLocks noGrp="1"/>
          </p:cNvSpPr>
          <p:nvPr>
            <p:ph type="ctrTitle"/>
          </p:nvPr>
        </p:nvSpPr>
        <p:spPr>
          <a:xfrm>
            <a:off x="2589213" y="2514600"/>
            <a:ext cx="4411027" cy="2262781"/>
          </a:xfrm>
        </p:spPr>
        <p:txBody>
          <a:bodyPr anchor="ctr"/>
          <a:lstStyle/>
          <a:p>
            <a:r>
              <a:rPr lang="en-IN" b="1" u="sng" dirty="0">
                <a:latin typeface="Calibri" panose="020F0502020204030204" pitchFamily="34" charset="0"/>
                <a:cs typeface="Calibri" panose="020F0502020204030204" pitchFamily="34" charset="0"/>
              </a:rPr>
              <a:t>Café Chain </a:t>
            </a:r>
          </a:p>
        </p:txBody>
      </p:sp>
      <p:sp>
        <p:nvSpPr>
          <p:cNvPr id="3" name="TextBox 2">
            <a:extLst>
              <a:ext uri="{FF2B5EF4-FFF2-40B4-BE49-F238E27FC236}">
                <a16:creationId xmlns:a16="http://schemas.microsoft.com/office/drawing/2014/main" id="{9150F53D-77BA-41E6-8255-6EF714FF07F3}"/>
              </a:ext>
            </a:extLst>
          </p:cNvPr>
          <p:cNvSpPr txBox="1"/>
          <p:nvPr/>
        </p:nvSpPr>
        <p:spPr>
          <a:xfrm>
            <a:off x="8199784" y="5854148"/>
            <a:ext cx="3747052" cy="646331"/>
          </a:xfrm>
          <a:prstGeom prst="rect">
            <a:avLst/>
          </a:prstGeom>
          <a:noFill/>
        </p:spPr>
        <p:txBody>
          <a:bodyPr wrap="square" rtlCol="0">
            <a:spAutoFit/>
          </a:bodyPr>
          <a:lstStyle/>
          <a:p>
            <a:r>
              <a:rPr lang="en-IN" b="1" dirty="0"/>
              <a:t>Submitted by – Yash Saxena</a:t>
            </a:r>
          </a:p>
          <a:p>
            <a:r>
              <a:rPr lang="en-IN" b="1" dirty="0"/>
              <a:t>PGP-DSBA-Blended –Jun’20</a:t>
            </a:r>
          </a:p>
        </p:txBody>
      </p:sp>
    </p:spTree>
    <p:extLst>
      <p:ext uri="{BB962C8B-B14F-4D97-AF65-F5344CB8AC3E}">
        <p14:creationId xmlns:p14="http://schemas.microsoft.com/office/powerpoint/2010/main" val="2978659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29F69F-AF83-4E28-B2AF-1393034C71DD}"/>
              </a:ext>
            </a:extLst>
          </p:cNvPr>
          <p:cNvSpPr txBox="1"/>
          <p:nvPr/>
        </p:nvSpPr>
        <p:spPr>
          <a:xfrm>
            <a:off x="69574" y="0"/>
            <a:ext cx="1600200" cy="276999"/>
          </a:xfrm>
          <a:prstGeom prst="rect">
            <a:avLst/>
          </a:prstGeom>
          <a:noFill/>
        </p:spPr>
        <p:txBody>
          <a:bodyPr wrap="square" rtlCol="0">
            <a:spAutoFit/>
          </a:bodyPr>
          <a:lstStyle/>
          <a:p>
            <a:r>
              <a:rPr lang="en-IN" sz="1200" dirty="0">
                <a:latin typeface="Calibri" panose="020F0502020204030204" pitchFamily="34" charset="0"/>
                <a:cs typeface="Calibri" panose="020F0502020204030204" pitchFamily="34" charset="0"/>
              </a:rPr>
              <a:t>Trends continued…</a:t>
            </a:r>
          </a:p>
        </p:txBody>
      </p:sp>
      <p:sp>
        <p:nvSpPr>
          <p:cNvPr id="3" name="TextBox 2">
            <a:extLst>
              <a:ext uri="{FF2B5EF4-FFF2-40B4-BE49-F238E27FC236}">
                <a16:creationId xmlns:a16="http://schemas.microsoft.com/office/drawing/2014/main" id="{F4D1912D-D7B2-4566-AFE5-416599B3301E}"/>
              </a:ext>
            </a:extLst>
          </p:cNvPr>
          <p:cNvSpPr txBox="1"/>
          <p:nvPr/>
        </p:nvSpPr>
        <p:spPr>
          <a:xfrm>
            <a:off x="188843" y="477078"/>
            <a:ext cx="11787809" cy="1200329"/>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Calibri" panose="020F0502020204030204" pitchFamily="34" charset="0"/>
                <a:cs typeface="Calibri" panose="020F0502020204030204" pitchFamily="34" charset="0"/>
              </a:rPr>
              <a:t>Food sales are otherwise good but during 6am and 9am i.e., during the breakfast time, the sales haven’t been good. So, need to add some good breakfast items and offers to increase sales during this time</a:t>
            </a:r>
          </a:p>
          <a:p>
            <a:pPr marL="285750" indent="-285750">
              <a:buFont typeface="Arial" panose="020B0604020202020204" pitchFamily="34" charset="0"/>
              <a:buChar char="•"/>
            </a:pPr>
            <a:endParaRPr lang="en-IN"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IN"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80AEEAD-8A22-460C-8E49-FFB4F26F57F4}"/>
              </a:ext>
            </a:extLst>
          </p:cNvPr>
          <p:cNvPicPr>
            <a:picLocks noChangeAspect="1"/>
          </p:cNvPicPr>
          <p:nvPr/>
        </p:nvPicPr>
        <p:blipFill>
          <a:blip r:embed="rId2"/>
          <a:stretch>
            <a:fillRect/>
          </a:stretch>
        </p:blipFill>
        <p:spPr>
          <a:xfrm>
            <a:off x="481373" y="1230807"/>
            <a:ext cx="10116070" cy="5150115"/>
          </a:xfrm>
          <a:prstGeom prst="rect">
            <a:avLst/>
          </a:prstGeom>
          <a:ln>
            <a:solidFill>
              <a:schemeClr val="tx1"/>
            </a:solidFill>
          </a:ln>
        </p:spPr>
      </p:pic>
      <p:sp>
        <p:nvSpPr>
          <p:cNvPr id="6" name="TextBox 5">
            <a:extLst>
              <a:ext uri="{FF2B5EF4-FFF2-40B4-BE49-F238E27FC236}">
                <a16:creationId xmlns:a16="http://schemas.microsoft.com/office/drawing/2014/main" id="{ABB65D95-AEB4-4F30-8D8D-E806655380BD}"/>
              </a:ext>
            </a:extLst>
          </p:cNvPr>
          <p:cNvSpPr txBox="1"/>
          <p:nvPr/>
        </p:nvSpPr>
        <p:spPr>
          <a:xfrm>
            <a:off x="5032512" y="6400801"/>
            <a:ext cx="1600200" cy="276999"/>
          </a:xfrm>
          <a:prstGeom prst="rect">
            <a:avLst/>
          </a:prstGeom>
          <a:noFill/>
        </p:spPr>
        <p:txBody>
          <a:bodyPr wrap="square" rtlCol="0">
            <a:spAutoFit/>
          </a:bodyPr>
          <a:lstStyle/>
          <a:p>
            <a:r>
              <a:rPr lang="en-IN" sz="1200" dirty="0">
                <a:latin typeface="Calibri" panose="020F0502020204030204" pitchFamily="34" charset="0"/>
                <a:cs typeface="Calibri" panose="020F0502020204030204" pitchFamily="34" charset="0"/>
              </a:rPr>
              <a:t>Dashboard #1</a:t>
            </a:r>
          </a:p>
        </p:txBody>
      </p:sp>
    </p:spTree>
    <p:extLst>
      <p:ext uri="{BB962C8B-B14F-4D97-AF65-F5344CB8AC3E}">
        <p14:creationId xmlns:p14="http://schemas.microsoft.com/office/powerpoint/2010/main" val="2693503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29F69F-AF83-4E28-B2AF-1393034C71DD}"/>
              </a:ext>
            </a:extLst>
          </p:cNvPr>
          <p:cNvSpPr txBox="1"/>
          <p:nvPr/>
        </p:nvSpPr>
        <p:spPr>
          <a:xfrm>
            <a:off x="69574" y="0"/>
            <a:ext cx="1600200" cy="276999"/>
          </a:xfrm>
          <a:prstGeom prst="rect">
            <a:avLst/>
          </a:prstGeom>
          <a:noFill/>
        </p:spPr>
        <p:txBody>
          <a:bodyPr wrap="square" rtlCol="0">
            <a:spAutoFit/>
          </a:bodyPr>
          <a:lstStyle/>
          <a:p>
            <a:r>
              <a:rPr lang="en-IN" sz="1200" dirty="0">
                <a:latin typeface="Calibri" panose="020F0502020204030204" pitchFamily="34" charset="0"/>
                <a:cs typeface="Calibri" panose="020F0502020204030204" pitchFamily="34" charset="0"/>
              </a:rPr>
              <a:t>Trends continued…</a:t>
            </a:r>
          </a:p>
        </p:txBody>
      </p:sp>
      <p:sp>
        <p:nvSpPr>
          <p:cNvPr id="6" name="TextBox 5">
            <a:extLst>
              <a:ext uri="{FF2B5EF4-FFF2-40B4-BE49-F238E27FC236}">
                <a16:creationId xmlns:a16="http://schemas.microsoft.com/office/drawing/2014/main" id="{ABB65D95-AEB4-4F30-8D8D-E806655380BD}"/>
              </a:ext>
            </a:extLst>
          </p:cNvPr>
          <p:cNvSpPr txBox="1"/>
          <p:nvPr/>
        </p:nvSpPr>
        <p:spPr>
          <a:xfrm>
            <a:off x="4704521" y="5522369"/>
            <a:ext cx="1600200" cy="276999"/>
          </a:xfrm>
          <a:prstGeom prst="rect">
            <a:avLst/>
          </a:prstGeom>
          <a:noFill/>
        </p:spPr>
        <p:txBody>
          <a:bodyPr wrap="square" rtlCol="0">
            <a:spAutoFit/>
          </a:bodyPr>
          <a:lstStyle/>
          <a:p>
            <a:r>
              <a:rPr lang="en-IN" sz="1200" dirty="0">
                <a:latin typeface="Calibri" panose="020F0502020204030204" pitchFamily="34" charset="0"/>
                <a:cs typeface="Calibri" panose="020F0502020204030204" pitchFamily="34" charset="0"/>
              </a:rPr>
              <a:t>Dashboard #2</a:t>
            </a:r>
          </a:p>
        </p:txBody>
      </p:sp>
      <p:pic>
        <p:nvPicPr>
          <p:cNvPr id="7" name="Picture 6">
            <a:extLst>
              <a:ext uri="{FF2B5EF4-FFF2-40B4-BE49-F238E27FC236}">
                <a16:creationId xmlns:a16="http://schemas.microsoft.com/office/drawing/2014/main" id="{0C52600E-9EF4-4723-BF97-ADFFF5AE6F29}"/>
              </a:ext>
            </a:extLst>
          </p:cNvPr>
          <p:cNvPicPr>
            <a:picLocks noChangeAspect="1"/>
          </p:cNvPicPr>
          <p:nvPr/>
        </p:nvPicPr>
        <p:blipFill>
          <a:blip r:embed="rId2"/>
          <a:stretch>
            <a:fillRect/>
          </a:stretch>
        </p:blipFill>
        <p:spPr>
          <a:xfrm>
            <a:off x="171740" y="276999"/>
            <a:ext cx="10198624" cy="5245370"/>
          </a:xfrm>
          <a:prstGeom prst="rect">
            <a:avLst/>
          </a:prstGeom>
          <a:ln>
            <a:solidFill>
              <a:schemeClr val="tx1"/>
            </a:solidFill>
          </a:ln>
        </p:spPr>
      </p:pic>
    </p:spTree>
    <p:extLst>
      <p:ext uri="{BB962C8B-B14F-4D97-AF65-F5344CB8AC3E}">
        <p14:creationId xmlns:p14="http://schemas.microsoft.com/office/powerpoint/2010/main" val="4094373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B7DF92-030D-4148-9552-D222C8C75967}"/>
              </a:ext>
            </a:extLst>
          </p:cNvPr>
          <p:cNvSpPr txBox="1"/>
          <p:nvPr/>
        </p:nvSpPr>
        <p:spPr>
          <a:xfrm>
            <a:off x="48039" y="-115739"/>
            <a:ext cx="12095922" cy="461665"/>
          </a:xfrm>
          <a:prstGeom prst="rect">
            <a:avLst/>
          </a:prstGeom>
          <a:noFill/>
        </p:spPr>
        <p:txBody>
          <a:bodyPr wrap="square" rtlCol="0" anchor="ctr">
            <a:spAutoFit/>
          </a:bodyPr>
          <a:lstStyle/>
          <a:p>
            <a:pPr algn="ctr"/>
            <a:r>
              <a:rPr lang="en-IN" sz="2400" b="1" dirty="0">
                <a:latin typeface="Calibri" panose="020F0502020204030204" pitchFamily="34" charset="0"/>
                <a:cs typeface="Calibri" panose="020F0502020204030204" pitchFamily="34" charset="0"/>
              </a:rPr>
              <a:t>Sales trend by months</a:t>
            </a:r>
          </a:p>
        </p:txBody>
      </p:sp>
      <p:sp>
        <p:nvSpPr>
          <p:cNvPr id="9" name="TextBox 8">
            <a:extLst>
              <a:ext uri="{FF2B5EF4-FFF2-40B4-BE49-F238E27FC236}">
                <a16:creationId xmlns:a16="http://schemas.microsoft.com/office/drawing/2014/main" id="{D1CF9D5C-B6AC-4FD7-BC3A-5875A8296B67}"/>
              </a:ext>
            </a:extLst>
          </p:cNvPr>
          <p:cNvSpPr txBox="1"/>
          <p:nvPr/>
        </p:nvSpPr>
        <p:spPr>
          <a:xfrm>
            <a:off x="87794" y="4880113"/>
            <a:ext cx="12008126" cy="3539430"/>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About 20% of the total sales is made during December and January. Promotional offers should be maximum during these months</a:t>
            </a:r>
          </a:p>
          <a:p>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The sales of liquor take pace from November onwards. March onwards till November there isn’t much change in the sales of liquor</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There is an increasing trend for the sales of Food, Tobacco, and Beverage from July to August </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There is a sharp decline in tobacco sales from March </a:t>
            </a:r>
            <a:r>
              <a:rPr lang="en-US" sz="1600">
                <a:latin typeface="Calibri" panose="020F0502020204030204" pitchFamily="34" charset="0"/>
                <a:cs typeface="Calibri" panose="020F0502020204030204" pitchFamily="34" charset="0"/>
              </a:rPr>
              <a:t>till April</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FECF01F2-BBCC-40F5-BD3D-F2BBFD0B9AFC}"/>
              </a:ext>
            </a:extLst>
          </p:cNvPr>
          <p:cNvPicPr>
            <a:picLocks noChangeAspect="1"/>
          </p:cNvPicPr>
          <p:nvPr/>
        </p:nvPicPr>
        <p:blipFill>
          <a:blip r:embed="rId2"/>
          <a:stretch>
            <a:fillRect/>
          </a:stretch>
        </p:blipFill>
        <p:spPr>
          <a:xfrm>
            <a:off x="-1" y="243387"/>
            <a:ext cx="12095921" cy="4540483"/>
          </a:xfrm>
          <a:prstGeom prst="rect">
            <a:avLst/>
          </a:prstGeom>
        </p:spPr>
      </p:pic>
    </p:spTree>
    <p:extLst>
      <p:ext uri="{BB962C8B-B14F-4D97-AF65-F5344CB8AC3E}">
        <p14:creationId xmlns:p14="http://schemas.microsoft.com/office/powerpoint/2010/main" val="1995291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033601-3065-42F6-8162-697DD5216811}"/>
              </a:ext>
            </a:extLst>
          </p:cNvPr>
          <p:cNvSpPr txBox="1"/>
          <p:nvPr/>
        </p:nvSpPr>
        <p:spPr>
          <a:xfrm>
            <a:off x="48039" y="-115739"/>
            <a:ext cx="12095922" cy="461665"/>
          </a:xfrm>
          <a:prstGeom prst="rect">
            <a:avLst/>
          </a:prstGeom>
          <a:noFill/>
        </p:spPr>
        <p:txBody>
          <a:bodyPr wrap="square" rtlCol="0" anchor="ctr">
            <a:spAutoFit/>
          </a:bodyPr>
          <a:lstStyle/>
          <a:p>
            <a:pPr algn="ctr"/>
            <a:r>
              <a:rPr lang="en-IN" sz="2400" b="1" dirty="0">
                <a:latin typeface="Calibri" panose="020F0502020204030204" pitchFamily="34" charset="0"/>
                <a:cs typeface="Calibri" panose="020F0502020204030204" pitchFamily="34" charset="0"/>
              </a:rPr>
              <a:t>Items to be taken off from Menu for each category</a:t>
            </a:r>
          </a:p>
        </p:txBody>
      </p:sp>
      <p:sp>
        <p:nvSpPr>
          <p:cNvPr id="3" name="TextBox 2">
            <a:extLst>
              <a:ext uri="{FF2B5EF4-FFF2-40B4-BE49-F238E27FC236}">
                <a16:creationId xmlns:a16="http://schemas.microsoft.com/office/drawing/2014/main" id="{FB2C191C-B38D-4F4D-9437-9E5BACB0C46C}"/>
              </a:ext>
            </a:extLst>
          </p:cNvPr>
          <p:cNvSpPr txBox="1"/>
          <p:nvPr/>
        </p:nvSpPr>
        <p:spPr>
          <a:xfrm>
            <a:off x="48039" y="345926"/>
            <a:ext cx="12095922" cy="584775"/>
          </a:xfrm>
          <a:prstGeom prst="rect">
            <a:avLst/>
          </a:prstGeom>
          <a:noFill/>
        </p:spPr>
        <p:txBody>
          <a:bodyPr wrap="square" rtlCol="0">
            <a:spAutoFit/>
          </a:bodyPr>
          <a:lstStyle/>
          <a:p>
            <a:r>
              <a:rPr lang="en-IN" sz="1600" dirty="0">
                <a:latin typeface="Calibri" panose="020F0502020204030204" pitchFamily="34" charset="0"/>
                <a:cs typeface="Calibri" panose="020F0502020204030204" pitchFamily="34" charset="0"/>
              </a:rPr>
              <a:t>These items have made total annual sales&lt;500. Hence, they should be taken off from the Menu. No such items are from LIQUOR, LIQUOR &amp; TOBACCO category</a:t>
            </a:r>
          </a:p>
        </p:txBody>
      </p:sp>
      <p:pic>
        <p:nvPicPr>
          <p:cNvPr id="5" name="Picture 4">
            <a:extLst>
              <a:ext uri="{FF2B5EF4-FFF2-40B4-BE49-F238E27FC236}">
                <a16:creationId xmlns:a16="http://schemas.microsoft.com/office/drawing/2014/main" id="{BCC2EF5B-A3F7-4489-80BF-7D6BEEAD5808}"/>
              </a:ext>
            </a:extLst>
          </p:cNvPr>
          <p:cNvPicPr>
            <a:picLocks noChangeAspect="1"/>
          </p:cNvPicPr>
          <p:nvPr/>
        </p:nvPicPr>
        <p:blipFill>
          <a:blip r:embed="rId2"/>
          <a:stretch>
            <a:fillRect/>
          </a:stretch>
        </p:blipFill>
        <p:spPr>
          <a:xfrm>
            <a:off x="145179" y="1101924"/>
            <a:ext cx="6991709" cy="1644735"/>
          </a:xfrm>
          <a:prstGeom prst="rect">
            <a:avLst/>
          </a:prstGeom>
          <a:ln>
            <a:solidFill>
              <a:schemeClr val="tx1"/>
            </a:solidFill>
          </a:ln>
        </p:spPr>
      </p:pic>
      <p:pic>
        <p:nvPicPr>
          <p:cNvPr id="7" name="Picture 6">
            <a:extLst>
              <a:ext uri="{FF2B5EF4-FFF2-40B4-BE49-F238E27FC236}">
                <a16:creationId xmlns:a16="http://schemas.microsoft.com/office/drawing/2014/main" id="{D05825E9-5DCD-43A9-9B27-3CF341126BC8}"/>
              </a:ext>
            </a:extLst>
          </p:cNvPr>
          <p:cNvPicPr>
            <a:picLocks noChangeAspect="1"/>
          </p:cNvPicPr>
          <p:nvPr/>
        </p:nvPicPr>
        <p:blipFill>
          <a:blip r:embed="rId3"/>
          <a:stretch>
            <a:fillRect/>
          </a:stretch>
        </p:blipFill>
        <p:spPr>
          <a:xfrm>
            <a:off x="145178" y="2776809"/>
            <a:ext cx="6991709" cy="1866996"/>
          </a:xfrm>
          <a:prstGeom prst="rect">
            <a:avLst/>
          </a:prstGeom>
          <a:ln>
            <a:solidFill>
              <a:schemeClr val="tx1"/>
            </a:solidFill>
          </a:ln>
        </p:spPr>
      </p:pic>
      <p:pic>
        <p:nvPicPr>
          <p:cNvPr id="9" name="Picture 8">
            <a:extLst>
              <a:ext uri="{FF2B5EF4-FFF2-40B4-BE49-F238E27FC236}">
                <a16:creationId xmlns:a16="http://schemas.microsoft.com/office/drawing/2014/main" id="{7526CD04-4E69-40DC-8CFC-C62637FABC7F}"/>
              </a:ext>
            </a:extLst>
          </p:cNvPr>
          <p:cNvPicPr>
            <a:picLocks noChangeAspect="1"/>
          </p:cNvPicPr>
          <p:nvPr/>
        </p:nvPicPr>
        <p:blipFill>
          <a:blip r:embed="rId4"/>
          <a:stretch>
            <a:fillRect/>
          </a:stretch>
        </p:blipFill>
        <p:spPr>
          <a:xfrm>
            <a:off x="7268128" y="1101924"/>
            <a:ext cx="4778692" cy="2528870"/>
          </a:xfrm>
          <a:prstGeom prst="rect">
            <a:avLst/>
          </a:prstGeom>
          <a:ln>
            <a:solidFill>
              <a:schemeClr val="tx1"/>
            </a:solidFill>
          </a:ln>
        </p:spPr>
      </p:pic>
      <p:pic>
        <p:nvPicPr>
          <p:cNvPr id="11" name="Picture 10">
            <a:extLst>
              <a:ext uri="{FF2B5EF4-FFF2-40B4-BE49-F238E27FC236}">
                <a16:creationId xmlns:a16="http://schemas.microsoft.com/office/drawing/2014/main" id="{23E9EECD-3B7E-4E78-9251-465A448ABAD3}"/>
              </a:ext>
            </a:extLst>
          </p:cNvPr>
          <p:cNvPicPr>
            <a:picLocks noChangeAspect="1"/>
          </p:cNvPicPr>
          <p:nvPr/>
        </p:nvPicPr>
        <p:blipFill>
          <a:blip r:embed="rId5"/>
          <a:stretch>
            <a:fillRect/>
          </a:stretch>
        </p:blipFill>
        <p:spPr>
          <a:xfrm>
            <a:off x="145178" y="4673955"/>
            <a:ext cx="6979009" cy="2101958"/>
          </a:xfrm>
          <a:prstGeom prst="rect">
            <a:avLst/>
          </a:prstGeom>
          <a:ln>
            <a:solidFill>
              <a:schemeClr val="tx1"/>
            </a:solidFill>
          </a:ln>
        </p:spPr>
      </p:pic>
      <p:pic>
        <p:nvPicPr>
          <p:cNvPr id="13" name="Picture 12">
            <a:extLst>
              <a:ext uri="{FF2B5EF4-FFF2-40B4-BE49-F238E27FC236}">
                <a16:creationId xmlns:a16="http://schemas.microsoft.com/office/drawing/2014/main" id="{B52A85C4-4FD8-41CD-AACF-F42159550A73}"/>
              </a:ext>
            </a:extLst>
          </p:cNvPr>
          <p:cNvPicPr>
            <a:picLocks noChangeAspect="1"/>
          </p:cNvPicPr>
          <p:nvPr/>
        </p:nvPicPr>
        <p:blipFill>
          <a:blip r:embed="rId6"/>
          <a:stretch>
            <a:fillRect/>
          </a:stretch>
        </p:blipFill>
        <p:spPr>
          <a:xfrm>
            <a:off x="7244110" y="3814520"/>
            <a:ext cx="4802710" cy="1294193"/>
          </a:xfrm>
          <a:prstGeom prst="rect">
            <a:avLst/>
          </a:prstGeom>
          <a:ln>
            <a:solidFill>
              <a:schemeClr val="tx1"/>
            </a:solidFill>
          </a:ln>
        </p:spPr>
      </p:pic>
    </p:spTree>
    <p:extLst>
      <p:ext uri="{BB962C8B-B14F-4D97-AF65-F5344CB8AC3E}">
        <p14:creationId xmlns:p14="http://schemas.microsoft.com/office/powerpoint/2010/main" val="894251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6E3CD3-4BAF-4349-B4C4-344168D4392C}"/>
              </a:ext>
            </a:extLst>
          </p:cNvPr>
          <p:cNvSpPr>
            <a:spLocks noGrp="1"/>
          </p:cNvSpPr>
          <p:nvPr>
            <p:ph type="body" sz="half" idx="2"/>
          </p:nvPr>
        </p:nvSpPr>
        <p:spPr>
          <a:xfrm>
            <a:off x="1979476" y="2592526"/>
            <a:ext cx="4116524" cy="836474"/>
          </a:xfrm>
        </p:spPr>
        <p:txBody>
          <a:bodyPr anchor="ctr">
            <a:normAutofit/>
          </a:bodyPr>
          <a:lstStyle/>
          <a:p>
            <a:pPr algn="ctr"/>
            <a:r>
              <a:rPr lang="en-IN" sz="3600" b="1" dirty="0">
                <a:latin typeface="Calibri" panose="020F0502020204030204" pitchFamily="34" charset="0"/>
                <a:cs typeface="Calibri" panose="020F0502020204030204" pitchFamily="34" charset="0"/>
              </a:rPr>
              <a:t>Menu Analysis</a:t>
            </a:r>
          </a:p>
        </p:txBody>
      </p:sp>
      <p:pic>
        <p:nvPicPr>
          <p:cNvPr id="7" name="Content Placeholder 6">
            <a:extLst>
              <a:ext uri="{FF2B5EF4-FFF2-40B4-BE49-F238E27FC236}">
                <a16:creationId xmlns:a16="http://schemas.microsoft.com/office/drawing/2014/main" id="{66FD28FC-5A1A-4F61-8C52-01C54AF3C238}"/>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23013" y="964343"/>
            <a:ext cx="5181600" cy="4378452"/>
          </a:xfrm>
          <a:ln>
            <a:solidFill>
              <a:schemeClr val="tx1"/>
            </a:solidFill>
          </a:ln>
        </p:spPr>
      </p:pic>
    </p:spTree>
    <p:extLst>
      <p:ext uri="{BB962C8B-B14F-4D97-AF65-F5344CB8AC3E}">
        <p14:creationId xmlns:p14="http://schemas.microsoft.com/office/powerpoint/2010/main" val="888340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29D4C3-CD77-4F81-BF95-CE0AC4A0532D}"/>
              </a:ext>
            </a:extLst>
          </p:cNvPr>
          <p:cNvSpPr txBox="1"/>
          <p:nvPr/>
        </p:nvSpPr>
        <p:spPr>
          <a:xfrm>
            <a:off x="-1741833" y="83690"/>
            <a:ext cx="6097656" cy="584775"/>
          </a:xfrm>
          <a:prstGeom prst="rect">
            <a:avLst/>
          </a:prstGeom>
          <a:noFill/>
        </p:spPr>
        <p:txBody>
          <a:bodyPr wrap="square">
            <a:spAutoFit/>
          </a:bodyPr>
          <a:lstStyle/>
          <a:p>
            <a:pPr algn="ctr"/>
            <a:r>
              <a:rPr lang="en-IN" sz="3200" b="1" u="sng" dirty="0">
                <a:latin typeface="Calibri" panose="020F0502020204030204" pitchFamily="34" charset="0"/>
                <a:cs typeface="Calibri" panose="020F0502020204030204" pitchFamily="34" charset="0"/>
              </a:rPr>
              <a:t>Combo Analysis</a:t>
            </a:r>
          </a:p>
        </p:txBody>
      </p:sp>
      <p:sp>
        <p:nvSpPr>
          <p:cNvPr id="2" name="TextBox 1">
            <a:extLst>
              <a:ext uri="{FF2B5EF4-FFF2-40B4-BE49-F238E27FC236}">
                <a16:creationId xmlns:a16="http://schemas.microsoft.com/office/drawing/2014/main" id="{10524040-3B3A-4891-8A63-DE629A3D79BE}"/>
              </a:ext>
            </a:extLst>
          </p:cNvPr>
          <p:cNvSpPr txBox="1"/>
          <p:nvPr/>
        </p:nvSpPr>
        <p:spPr>
          <a:xfrm>
            <a:off x="89452" y="815009"/>
            <a:ext cx="11956774" cy="923330"/>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Calibri" panose="020F0502020204030204" pitchFamily="34" charset="0"/>
                <a:cs typeface="Calibri" panose="020F0502020204030204" pitchFamily="34" charset="0"/>
              </a:rPr>
              <a:t>There can be 653 total combo suggestions</a:t>
            </a:r>
          </a:p>
          <a:p>
            <a:pPr marL="285750" indent="-285750">
              <a:buFont typeface="Arial" panose="020B0604020202020204" pitchFamily="34" charset="0"/>
              <a:buChar char="•"/>
            </a:pPr>
            <a:r>
              <a:rPr lang="en-IN" dirty="0">
                <a:latin typeface="Calibri" panose="020F0502020204030204" pitchFamily="34" charset="0"/>
                <a:cs typeface="Calibri" panose="020F0502020204030204" pitchFamily="34" charset="0"/>
              </a:rPr>
              <a:t>B.M.T Panini can be a part of </a:t>
            </a:r>
            <a:r>
              <a:rPr lang="en-IN" b="1" dirty="0">
                <a:latin typeface="Calibri" panose="020F0502020204030204" pitchFamily="34" charset="0"/>
                <a:cs typeface="Calibri" panose="020F0502020204030204" pitchFamily="34" charset="0"/>
              </a:rPr>
              <a:t>105 combos</a:t>
            </a:r>
            <a:r>
              <a:rPr lang="en-IN" dirty="0">
                <a:latin typeface="Calibri" panose="020F0502020204030204" pitchFamily="34" charset="0"/>
                <a:cs typeface="Calibri" panose="020F0502020204030204" pitchFamily="34" charset="0"/>
              </a:rPr>
              <a:t>. </a:t>
            </a:r>
            <a:r>
              <a:rPr lang="en-IN" b="1" dirty="0">
                <a:latin typeface="Calibri" panose="020F0502020204030204" pitchFamily="34" charset="0"/>
                <a:cs typeface="Calibri" panose="020F0502020204030204" pitchFamily="34" charset="0"/>
              </a:rPr>
              <a:t>It is recommended </a:t>
            </a:r>
            <a:r>
              <a:rPr lang="en-IN" dirty="0">
                <a:latin typeface="Calibri" panose="020F0502020204030204" pitchFamily="34" charset="0"/>
                <a:cs typeface="Calibri" panose="020F0502020204030204" pitchFamily="34" charset="0"/>
              </a:rPr>
              <a:t>to suggest an option of adding fries with every order of B.M.T Panini</a:t>
            </a:r>
            <a:endParaRPr lang="en-IN" b="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115F9E6-B111-4E2B-A141-BBE21423FC01}"/>
              </a:ext>
            </a:extLst>
          </p:cNvPr>
          <p:cNvPicPr>
            <a:picLocks noChangeAspect="1"/>
          </p:cNvPicPr>
          <p:nvPr/>
        </p:nvPicPr>
        <p:blipFill>
          <a:blip r:embed="rId2"/>
          <a:stretch>
            <a:fillRect/>
          </a:stretch>
        </p:blipFill>
        <p:spPr>
          <a:xfrm>
            <a:off x="145774" y="1884883"/>
            <a:ext cx="6105438" cy="4879305"/>
          </a:xfrm>
          <a:prstGeom prst="rect">
            <a:avLst/>
          </a:prstGeom>
          <a:ln>
            <a:solidFill>
              <a:schemeClr val="tx1"/>
            </a:solidFill>
          </a:ln>
        </p:spPr>
      </p:pic>
    </p:spTree>
    <p:extLst>
      <p:ext uri="{BB962C8B-B14F-4D97-AF65-F5344CB8AC3E}">
        <p14:creationId xmlns:p14="http://schemas.microsoft.com/office/powerpoint/2010/main" val="1398338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524040-3B3A-4891-8A63-DE629A3D79BE}"/>
              </a:ext>
            </a:extLst>
          </p:cNvPr>
          <p:cNvSpPr txBox="1"/>
          <p:nvPr/>
        </p:nvSpPr>
        <p:spPr>
          <a:xfrm>
            <a:off x="0" y="93812"/>
            <a:ext cx="11956774"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Calibri" panose="020F0502020204030204" pitchFamily="34" charset="0"/>
                <a:cs typeface="Calibri" panose="020F0502020204030204" pitchFamily="34" charset="0"/>
              </a:rPr>
              <a:t>Great lakes shake can be a part of </a:t>
            </a:r>
            <a:r>
              <a:rPr lang="en-IN" b="1" dirty="0">
                <a:latin typeface="Calibri" panose="020F0502020204030204" pitchFamily="34" charset="0"/>
                <a:cs typeface="Calibri" panose="020F0502020204030204" pitchFamily="34" charset="0"/>
              </a:rPr>
              <a:t>54 combos</a:t>
            </a:r>
            <a:r>
              <a:rPr lang="en-IN" dirty="0">
                <a:latin typeface="Calibri" panose="020F0502020204030204" pitchFamily="34" charset="0"/>
                <a:cs typeface="Calibri" panose="020F0502020204030204" pitchFamily="34" charset="0"/>
              </a:rPr>
              <a:t>. </a:t>
            </a:r>
            <a:r>
              <a:rPr lang="en-IN" b="1" dirty="0">
                <a:latin typeface="Calibri" panose="020F0502020204030204" pitchFamily="34" charset="0"/>
                <a:cs typeface="Calibri" panose="020F0502020204030204" pitchFamily="34" charset="0"/>
              </a:rPr>
              <a:t>It is recommended </a:t>
            </a:r>
            <a:r>
              <a:rPr lang="en-IN" dirty="0">
                <a:latin typeface="Calibri" panose="020F0502020204030204" pitchFamily="34" charset="0"/>
                <a:cs typeface="Calibri" panose="020F0502020204030204" pitchFamily="34" charset="0"/>
              </a:rPr>
              <a:t>to suggest an option of </a:t>
            </a:r>
            <a:r>
              <a:rPr lang="en-IN" b="1" dirty="0">
                <a:latin typeface="Calibri" panose="020F0502020204030204" pitchFamily="34" charset="0"/>
                <a:cs typeface="Calibri" panose="020F0502020204030204" pitchFamily="34" charset="0"/>
              </a:rPr>
              <a:t>adding vanilla ice-cream and/or adding whipped cream with every order of Great lakes shake</a:t>
            </a:r>
          </a:p>
        </p:txBody>
      </p:sp>
      <p:pic>
        <p:nvPicPr>
          <p:cNvPr id="6" name="Picture 5">
            <a:extLst>
              <a:ext uri="{FF2B5EF4-FFF2-40B4-BE49-F238E27FC236}">
                <a16:creationId xmlns:a16="http://schemas.microsoft.com/office/drawing/2014/main" id="{FFD10CC7-98B3-44FD-BDC6-EC232D229646}"/>
              </a:ext>
            </a:extLst>
          </p:cNvPr>
          <p:cNvPicPr>
            <a:picLocks noChangeAspect="1"/>
          </p:cNvPicPr>
          <p:nvPr/>
        </p:nvPicPr>
        <p:blipFill>
          <a:blip r:embed="rId2"/>
          <a:stretch>
            <a:fillRect/>
          </a:stretch>
        </p:blipFill>
        <p:spPr>
          <a:xfrm>
            <a:off x="368123" y="854746"/>
            <a:ext cx="5903468" cy="5233610"/>
          </a:xfrm>
          <a:prstGeom prst="rect">
            <a:avLst/>
          </a:prstGeom>
          <a:ln>
            <a:solidFill>
              <a:schemeClr val="tx1"/>
            </a:solidFill>
          </a:ln>
        </p:spPr>
      </p:pic>
    </p:spTree>
    <p:extLst>
      <p:ext uri="{BB962C8B-B14F-4D97-AF65-F5344CB8AC3E}">
        <p14:creationId xmlns:p14="http://schemas.microsoft.com/office/powerpoint/2010/main" val="2794826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524040-3B3A-4891-8A63-DE629A3D79BE}"/>
              </a:ext>
            </a:extLst>
          </p:cNvPr>
          <p:cNvSpPr txBox="1"/>
          <p:nvPr/>
        </p:nvSpPr>
        <p:spPr>
          <a:xfrm>
            <a:off x="0" y="93812"/>
            <a:ext cx="11956774"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Calibri" panose="020F0502020204030204" pitchFamily="34" charset="0"/>
                <a:cs typeface="Calibri" panose="020F0502020204030204" pitchFamily="34" charset="0"/>
              </a:rPr>
              <a:t>Caffe Latte can be a part of </a:t>
            </a:r>
            <a:r>
              <a:rPr lang="en-IN" b="1" dirty="0">
                <a:latin typeface="Calibri" panose="020F0502020204030204" pitchFamily="34" charset="0"/>
                <a:cs typeface="Calibri" panose="020F0502020204030204" pitchFamily="34" charset="0"/>
              </a:rPr>
              <a:t>16 combos</a:t>
            </a:r>
            <a:r>
              <a:rPr lang="en-IN" dirty="0">
                <a:latin typeface="Calibri" panose="020F0502020204030204" pitchFamily="34" charset="0"/>
                <a:cs typeface="Calibri" panose="020F0502020204030204" pitchFamily="34" charset="0"/>
              </a:rPr>
              <a:t>. </a:t>
            </a:r>
            <a:r>
              <a:rPr lang="en-IN" b="1" dirty="0">
                <a:latin typeface="Calibri" panose="020F0502020204030204" pitchFamily="34" charset="0"/>
                <a:cs typeface="Calibri" panose="020F0502020204030204" pitchFamily="34" charset="0"/>
              </a:rPr>
              <a:t>It is recommended </a:t>
            </a:r>
            <a:r>
              <a:rPr lang="en-IN" dirty="0">
                <a:latin typeface="Calibri" panose="020F0502020204030204" pitchFamily="34" charset="0"/>
                <a:cs typeface="Calibri" panose="020F0502020204030204" pitchFamily="34" charset="0"/>
              </a:rPr>
              <a:t>to suggest an option of </a:t>
            </a:r>
            <a:r>
              <a:rPr lang="en-IN" b="1" dirty="0">
                <a:latin typeface="Calibri" panose="020F0502020204030204" pitchFamily="34" charset="0"/>
                <a:cs typeface="Calibri" panose="020F0502020204030204" pitchFamily="34" charset="0"/>
              </a:rPr>
              <a:t>adding hazelnut flavour and/or adding caramel flavour with every order of Great lakes shake</a:t>
            </a:r>
          </a:p>
        </p:txBody>
      </p:sp>
      <p:pic>
        <p:nvPicPr>
          <p:cNvPr id="4" name="Picture 3">
            <a:extLst>
              <a:ext uri="{FF2B5EF4-FFF2-40B4-BE49-F238E27FC236}">
                <a16:creationId xmlns:a16="http://schemas.microsoft.com/office/drawing/2014/main" id="{13A08BC6-E458-46BC-AF2F-57BA14E325EB}"/>
              </a:ext>
            </a:extLst>
          </p:cNvPr>
          <p:cNvPicPr>
            <a:picLocks noChangeAspect="1"/>
          </p:cNvPicPr>
          <p:nvPr/>
        </p:nvPicPr>
        <p:blipFill>
          <a:blip r:embed="rId2"/>
          <a:stretch>
            <a:fillRect/>
          </a:stretch>
        </p:blipFill>
        <p:spPr>
          <a:xfrm>
            <a:off x="357635" y="740143"/>
            <a:ext cx="6705945" cy="2933851"/>
          </a:xfrm>
          <a:prstGeom prst="rect">
            <a:avLst/>
          </a:prstGeom>
          <a:ln>
            <a:solidFill>
              <a:schemeClr val="tx1"/>
            </a:solidFill>
          </a:ln>
        </p:spPr>
      </p:pic>
    </p:spTree>
    <p:extLst>
      <p:ext uri="{BB962C8B-B14F-4D97-AF65-F5344CB8AC3E}">
        <p14:creationId xmlns:p14="http://schemas.microsoft.com/office/powerpoint/2010/main" val="563482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524040-3B3A-4891-8A63-DE629A3D79BE}"/>
              </a:ext>
            </a:extLst>
          </p:cNvPr>
          <p:cNvSpPr txBox="1"/>
          <p:nvPr/>
        </p:nvSpPr>
        <p:spPr>
          <a:xfrm>
            <a:off x="0" y="93812"/>
            <a:ext cx="11956774"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Calibri" panose="020F0502020204030204" pitchFamily="34" charset="0"/>
                <a:cs typeface="Calibri" panose="020F0502020204030204" pitchFamily="34" charset="0"/>
              </a:rPr>
              <a:t>Sambuca can be a part of </a:t>
            </a:r>
            <a:r>
              <a:rPr lang="en-IN" b="1" dirty="0">
                <a:latin typeface="Calibri" panose="020F0502020204030204" pitchFamily="34" charset="0"/>
                <a:cs typeface="Calibri" panose="020F0502020204030204" pitchFamily="34" charset="0"/>
              </a:rPr>
              <a:t>106 combos</a:t>
            </a:r>
            <a:r>
              <a:rPr lang="en-IN" dirty="0">
                <a:latin typeface="Calibri" panose="020F0502020204030204" pitchFamily="34" charset="0"/>
                <a:cs typeface="Calibri" panose="020F0502020204030204" pitchFamily="34" charset="0"/>
              </a:rPr>
              <a:t>. </a:t>
            </a:r>
            <a:r>
              <a:rPr lang="en-IN" b="1" dirty="0">
                <a:latin typeface="Calibri" panose="020F0502020204030204" pitchFamily="34" charset="0"/>
                <a:cs typeface="Calibri" panose="020F0502020204030204" pitchFamily="34" charset="0"/>
              </a:rPr>
              <a:t>It is recommended </a:t>
            </a:r>
            <a:r>
              <a:rPr lang="en-IN" dirty="0">
                <a:latin typeface="Calibri" panose="020F0502020204030204" pitchFamily="34" charset="0"/>
                <a:cs typeface="Calibri" panose="020F0502020204030204" pitchFamily="34" charset="0"/>
              </a:rPr>
              <a:t>to suggest an option of </a:t>
            </a:r>
            <a:r>
              <a:rPr lang="en-IN" b="1" dirty="0">
                <a:latin typeface="Calibri" panose="020F0502020204030204" pitchFamily="34" charset="0"/>
                <a:cs typeface="Calibri" panose="020F0502020204030204" pitchFamily="34" charset="0"/>
              </a:rPr>
              <a:t>adding Red bull(2+1) or (3+2) with every order of SAMBUCA</a:t>
            </a:r>
          </a:p>
        </p:txBody>
      </p:sp>
      <p:pic>
        <p:nvPicPr>
          <p:cNvPr id="5" name="Picture 4">
            <a:extLst>
              <a:ext uri="{FF2B5EF4-FFF2-40B4-BE49-F238E27FC236}">
                <a16:creationId xmlns:a16="http://schemas.microsoft.com/office/drawing/2014/main" id="{80BB6F2E-D0B8-4246-8F13-15BA8063E80F}"/>
              </a:ext>
            </a:extLst>
          </p:cNvPr>
          <p:cNvPicPr>
            <a:picLocks noChangeAspect="1"/>
          </p:cNvPicPr>
          <p:nvPr/>
        </p:nvPicPr>
        <p:blipFill>
          <a:blip r:embed="rId2"/>
          <a:stretch>
            <a:fillRect/>
          </a:stretch>
        </p:blipFill>
        <p:spPr>
          <a:xfrm>
            <a:off x="235226" y="740143"/>
            <a:ext cx="6513444" cy="6053086"/>
          </a:xfrm>
          <a:prstGeom prst="rect">
            <a:avLst/>
          </a:prstGeom>
          <a:ln>
            <a:solidFill>
              <a:schemeClr val="tx1"/>
            </a:solidFill>
          </a:ln>
        </p:spPr>
      </p:pic>
    </p:spTree>
    <p:extLst>
      <p:ext uri="{BB962C8B-B14F-4D97-AF65-F5344CB8AC3E}">
        <p14:creationId xmlns:p14="http://schemas.microsoft.com/office/powerpoint/2010/main" val="1602136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6E3CD3-4BAF-4349-B4C4-344168D4392C}"/>
              </a:ext>
            </a:extLst>
          </p:cNvPr>
          <p:cNvSpPr>
            <a:spLocks noGrp="1"/>
          </p:cNvSpPr>
          <p:nvPr>
            <p:ph type="body" sz="half" idx="2"/>
          </p:nvPr>
        </p:nvSpPr>
        <p:spPr>
          <a:xfrm>
            <a:off x="1979476" y="2592526"/>
            <a:ext cx="4116524" cy="836474"/>
          </a:xfrm>
        </p:spPr>
        <p:txBody>
          <a:bodyPr anchor="ctr">
            <a:normAutofit/>
          </a:bodyPr>
          <a:lstStyle/>
          <a:p>
            <a:pPr algn="ctr"/>
            <a:r>
              <a:rPr lang="en-IN" sz="3600" b="1" dirty="0">
                <a:latin typeface="Calibri" panose="020F0502020204030204" pitchFamily="34" charset="0"/>
                <a:cs typeface="Calibri" panose="020F0502020204030204" pitchFamily="34" charset="0"/>
              </a:rPr>
              <a:t>Recommendations</a:t>
            </a:r>
          </a:p>
        </p:txBody>
      </p:sp>
      <p:pic>
        <p:nvPicPr>
          <p:cNvPr id="6" name="Content Placeholder 5">
            <a:extLst>
              <a:ext uri="{FF2B5EF4-FFF2-40B4-BE49-F238E27FC236}">
                <a16:creationId xmlns:a16="http://schemas.microsoft.com/office/drawing/2014/main" id="{65304696-2BAD-4295-909C-F73638F17F86}"/>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03236" y="626165"/>
            <a:ext cx="5456582" cy="5456582"/>
          </a:xfrm>
          <a:ln>
            <a:solidFill>
              <a:schemeClr val="tx1"/>
            </a:solidFill>
          </a:ln>
        </p:spPr>
      </p:pic>
    </p:spTree>
    <p:extLst>
      <p:ext uri="{BB962C8B-B14F-4D97-AF65-F5344CB8AC3E}">
        <p14:creationId xmlns:p14="http://schemas.microsoft.com/office/powerpoint/2010/main" val="13254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55426-2E55-4CD8-8741-6D6FBD3FD7E8}"/>
              </a:ext>
            </a:extLst>
          </p:cNvPr>
          <p:cNvSpPr>
            <a:spLocks noGrp="1"/>
          </p:cNvSpPr>
          <p:nvPr>
            <p:ph type="title"/>
          </p:nvPr>
        </p:nvSpPr>
        <p:spPr>
          <a:xfrm>
            <a:off x="566530" y="2452688"/>
            <a:ext cx="5267851" cy="886860"/>
          </a:xfrm>
        </p:spPr>
        <p:txBody>
          <a:bodyPr anchor="ctr">
            <a:noAutofit/>
          </a:bodyPr>
          <a:lstStyle/>
          <a:p>
            <a:pPr algn="ctr"/>
            <a:r>
              <a:rPr lang="en-IN" sz="3600" b="1" dirty="0">
                <a:latin typeface="Calibri" panose="020F0502020204030204" pitchFamily="34" charset="0"/>
                <a:cs typeface="Calibri" panose="020F0502020204030204" pitchFamily="34" charset="0"/>
              </a:rPr>
              <a:t>Exploratory Analysis and Executive Summary</a:t>
            </a:r>
          </a:p>
        </p:txBody>
      </p:sp>
      <p:pic>
        <p:nvPicPr>
          <p:cNvPr id="6" name="Content Placeholder 5">
            <a:extLst>
              <a:ext uri="{FF2B5EF4-FFF2-40B4-BE49-F238E27FC236}">
                <a16:creationId xmlns:a16="http://schemas.microsoft.com/office/drawing/2014/main" id="{6B06B33C-C23C-4FF2-82C8-E397691CB00C}"/>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6096000" y="1133440"/>
            <a:ext cx="5941799" cy="3961199"/>
          </a:xfrm>
        </p:spPr>
      </p:pic>
    </p:spTree>
    <p:extLst>
      <p:ext uri="{BB962C8B-B14F-4D97-AF65-F5344CB8AC3E}">
        <p14:creationId xmlns:p14="http://schemas.microsoft.com/office/powerpoint/2010/main" val="281885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010AC2-8DB1-4314-9FF8-D40B56E1EE58}"/>
              </a:ext>
            </a:extLst>
          </p:cNvPr>
          <p:cNvSpPr txBox="1"/>
          <p:nvPr/>
        </p:nvSpPr>
        <p:spPr>
          <a:xfrm>
            <a:off x="119270" y="218661"/>
            <a:ext cx="11956773" cy="10248960"/>
          </a:xfrm>
          <a:prstGeom prst="rect">
            <a:avLst/>
          </a:prstGeom>
          <a:noFill/>
        </p:spPr>
        <p:txBody>
          <a:bodyPr wrap="square" rtlCol="0">
            <a:spAutoFit/>
          </a:bodyPr>
          <a:lstStyle/>
          <a:p>
            <a:pPr marL="457200" indent="-457200">
              <a:buAutoNum type="arabicPeriod"/>
            </a:pPr>
            <a:r>
              <a:rPr lang="en-IN" sz="2000" dirty="0">
                <a:latin typeface="Calibri" panose="020F0502020204030204" pitchFamily="34" charset="0"/>
                <a:cs typeface="Calibri" panose="020F0502020204030204" pitchFamily="34" charset="0"/>
              </a:rPr>
              <a:t>Customers prefer this café during party times in the evening. It would be beneficial to run “Happy hours” offers during the time period of 6pm – 10pm on weekends</a:t>
            </a:r>
          </a:p>
          <a:p>
            <a:pPr marL="457200" indent="-457200">
              <a:buAutoNum type="arabicPeriod"/>
            </a:pPr>
            <a:endParaRPr lang="en-IN" sz="2000" dirty="0">
              <a:latin typeface="Calibri" panose="020F0502020204030204" pitchFamily="34" charset="0"/>
              <a:cs typeface="Calibri" panose="020F0502020204030204" pitchFamily="34" charset="0"/>
            </a:endParaRPr>
          </a:p>
          <a:p>
            <a:pPr marL="457200" indent="-457200">
              <a:buAutoNum type="arabicPeriod"/>
            </a:pPr>
            <a:r>
              <a:rPr lang="en-IN" sz="2000" dirty="0">
                <a:latin typeface="Calibri" panose="020F0502020204030204" pitchFamily="34" charset="0"/>
                <a:cs typeface="Calibri" panose="020F0502020204030204" pitchFamily="34" charset="0"/>
              </a:rPr>
              <a:t>59 items should be taken off the menu as their total annual sales is not even 500</a:t>
            </a:r>
          </a:p>
          <a:p>
            <a:pPr marL="457200" indent="-457200">
              <a:buAutoNum type="arabicPeriod"/>
            </a:pPr>
            <a:endParaRPr lang="en-IN" sz="2000" dirty="0">
              <a:latin typeface="Calibri" panose="020F0502020204030204" pitchFamily="34" charset="0"/>
              <a:cs typeface="Calibri" panose="020F0502020204030204" pitchFamily="34" charset="0"/>
            </a:endParaRPr>
          </a:p>
          <a:p>
            <a:pPr marL="457200" indent="-457200">
              <a:buAutoNum type="arabicPeriod"/>
            </a:pPr>
            <a:r>
              <a:rPr lang="en-US" sz="2000" dirty="0">
                <a:latin typeface="Calibri" panose="020F0502020204030204" pitchFamily="34" charset="0"/>
                <a:cs typeface="Calibri" panose="020F0502020204030204" pitchFamily="34" charset="0"/>
              </a:rPr>
              <a:t>Consumers prefer to have caffeine during 6am – 9am. Only beverages are being sold during this time with Red bull in majority. It could be beneficial to run an offer of Red Bull 2+1 or Red Bull 3+2 during this time.</a:t>
            </a:r>
          </a:p>
          <a:p>
            <a:pPr marL="457200" indent="-457200">
              <a:buAutoNum type="arabicPeriod"/>
            </a:pPr>
            <a:endParaRPr lang="en-US" sz="2000" dirty="0">
              <a:latin typeface="Calibri" panose="020F0502020204030204" pitchFamily="34" charset="0"/>
              <a:cs typeface="Calibri" panose="020F0502020204030204" pitchFamily="34" charset="0"/>
            </a:endParaRPr>
          </a:p>
          <a:p>
            <a:pPr marL="457200" indent="-457200">
              <a:buAutoNum type="arabicPeriod"/>
            </a:pPr>
            <a:r>
              <a:rPr lang="en-US" sz="2000" dirty="0">
                <a:latin typeface="Calibri" panose="020F0502020204030204" pitchFamily="34" charset="0"/>
                <a:cs typeface="Calibri" panose="020F0502020204030204" pitchFamily="34" charset="0"/>
              </a:rPr>
              <a:t>Sales are being made between 3am and 6am on Friday and Saturday only. Maybe the store remains closed on other days. If not, some offers must be run on Sheesha products as they are being sold in majority</a:t>
            </a:r>
          </a:p>
          <a:p>
            <a:pPr marL="457200" indent="-457200">
              <a:buAutoNum type="arabicPeriod"/>
            </a:pPr>
            <a:endParaRPr lang="en-US" sz="2000" dirty="0">
              <a:latin typeface="Calibri" panose="020F0502020204030204" pitchFamily="34" charset="0"/>
              <a:cs typeface="Calibri" panose="020F0502020204030204" pitchFamily="34" charset="0"/>
            </a:endParaRPr>
          </a:p>
          <a:p>
            <a:pPr marL="457200" indent="-457200">
              <a:buFontTx/>
              <a:buAutoNum type="arabicPeriod"/>
            </a:pPr>
            <a:r>
              <a:rPr lang="en-IN" sz="2000" dirty="0">
                <a:latin typeface="Calibri" panose="020F0502020204030204" pitchFamily="34" charset="0"/>
                <a:cs typeface="Calibri" panose="020F0502020204030204" pitchFamily="34" charset="0"/>
              </a:rPr>
              <a:t>Food sales are otherwise good but during 6am and 9am i.e., during the breakfast time, the sales haven’t been good. So, need to add some good breakfast items and offers to increase sales during this time</a:t>
            </a:r>
          </a:p>
          <a:p>
            <a:pPr marL="457200" indent="-457200">
              <a:buFontTx/>
              <a:buAutoNum type="arabicPeriod"/>
            </a:pPr>
            <a:endParaRPr lang="en-IN" sz="2000" dirty="0">
              <a:latin typeface="Calibri" panose="020F0502020204030204" pitchFamily="34" charset="0"/>
              <a:cs typeface="Calibri" panose="020F0502020204030204" pitchFamily="34" charset="0"/>
            </a:endParaRPr>
          </a:p>
          <a:p>
            <a:pPr marL="457200" indent="-457200">
              <a:buFontTx/>
              <a:buAutoNum type="arabicPeriod"/>
            </a:pPr>
            <a:r>
              <a:rPr lang="en-IN" sz="2000" b="1" dirty="0">
                <a:latin typeface="Calibri" panose="020F0502020204030204" pitchFamily="34" charset="0"/>
                <a:cs typeface="Calibri" panose="020F0502020204030204" pitchFamily="34" charset="0"/>
              </a:rPr>
              <a:t>Top Combos recommended:</a:t>
            </a:r>
          </a:p>
          <a:p>
            <a:pPr marL="800100" lvl="1" indent="-342900">
              <a:buFont typeface="Wingdings" panose="05000000000000000000" pitchFamily="2" charset="2"/>
              <a:buChar char="q"/>
            </a:pPr>
            <a:r>
              <a:rPr lang="en-IN" sz="2000" b="1" dirty="0">
                <a:latin typeface="Calibri" panose="020F0502020204030204" pitchFamily="34" charset="0"/>
                <a:cs typeface="Calibri" panose="020F0502020204030204" pitchFamily="34" charset="0"/>
              </a:rPr>
              <a:t>	BMT Panini with Fries</a:t>
            </a:r>
          </a:p>
          <a:p>
            <a:pPr marL="800100" lvl="1" indent="-342900">
              <a:buFont typeface="Wingdings" panose="05000000000000000000" pitchFamily="2" charset="2"/>
              <a:buChar char="q"/>
            </a:pPr>
            <a:r>
              <a:rPr lang="en-IN" sz="2000" b="1" dirty="0">
                <a:latin typeface="Calibri" panose="020F0502020204030204" pitchFamily="34" charset="0"/>
                <a:cs typeface="Calibri" panose="020F0502020204030204" pitchFamily="34" charset="0"/>
              </a:rPr>
              <a:t>Great lakes shake with vanilla flavoured ice-cream</a:t>
            </a:r>
          </a:p>
          <a:p>
            <a:pPr marL="800100" lvl="1" indent="-342900">
              <a:buFont typeface="Wingdings" panose="05000000000000000000" pitchFamily="2" charset="2"/>
              <a:buChar char="q"/>
            </a:pPr>
            <a:r>
              <a:rPr lang="en-IN" sz="2000" b="1" dirty="0">
                <a:latin typeface="Calibri" panose="020F0502020204030204" pitchFamily="34" charset="0"/>
                <a:cs typeface="Calibri" panose="020F0502020204030204" pitchFamily="34" charset="0"/>
              </a:rPr>
              <a:t>Great lakes shake with whipped cream</a:t>
            </a:r>
          </a:p>
          <a:p>
            <a:pPr marL="800100" lvl="1" indent="-342900">
              <a:buFont typeface="Wingdings" panose="05000000000000000000" pitchFamily="2" charset="2"/>
              <a:buChar char="q"/>
            </a:pPr>
            <a:r>
              <a:rPr lang="en-IN" sz="2000" b="1" dirty="0">
                <a:latin typeface="Calibri" panose="020F0502020204030204" pitchFamily="34" charset="0"/>
                <a:cs typeface="Calibri" panose="020F0502020204030204" pitchFamily="34" charset="0"/>
              </a:rPr>
              <a:t>Café latte with hazelnut flavour</a:t>
            </a:r>
          </a:p>
          <a:p>
            <a:pPr marL="800100" lvl="1" indent="-342900">
              <a:buFont typeface="Wingdings" panose="05000000000000000000" pitchFamily="2" charset="2"/>
              <a:buChar char="q"/>
            </a:pPr>
            <a:r>
              <a:rPr lang="en-IN" sz="2000" b="1" dirty="0">
                <a:latin typeface="Calibri" panose="020F0502020204030204" pitchFamily="34" charset="0"/>
                <a:cs typeface="Calibri" panose="020F0502020204030204" pitchFamily="34" charset="0"/>
              </a:rPr>
              <a:t>Sambuca with Red Bull 2+1</a:t>
            </a:r>
          </a:p>
          <a:p>
            <a:pPr marL="800100" lvl="1" indent="-342900">
              <a:buFont typeface="Wingdings" panose="05000000000000000000" pitchFamily="2" charset="2"/>
              <a:buChar char="q"/>
            </a:pPr>
            <a:endParaRPr lang="en-IN" sz="2000" b="1" dirty="0">
              <a:latin typeface="Calibri" panose="020F0502020204030204" pitchFamily="34" charset="0"/>
              <a:cs typeface="Calibri" panose="020F0502020204030204" pitchFamily="34" charset="0"/>
            </a:endParaRPr>
          </a:p>
          <a:p>
            <a:pPr marL="800100" lvl="1" indent="-342900">
              <a:buFont typeface="Wingdings" panose="05000000000000000000" pitchFamily="2" charset="2"/>
              <a:buChar char="q"/>
            </a:pPr>
            <a:endParaRPr lang="en-IN" sz="2000" b="1" dirty="0">
              <a:latin typeface="Calibri" panose="020F0502020204030204" pitchFamily="34" charset="0"/>
              <a:cs typeface="Calibri" panose="020F0502020204030204" pitchFamily="34" charset="0"/>
            </a:endParaRPr>
          </a:p>
          <a:p>
            <a:pPr marL="800100" lvl="1" indent="-342900">
              <a:buFont typeface="Wingdings" panose="05000000000000000000" pitchFamily="2" charset="2"/>
              <a:buChar char="q"/>
            </a:pPr>
            <a:endParaRPr lang="en-IN" sz="2000" b="1" dirty="0">
              <a:latin typeface="Calibri" panose="020F0502020204030204" pitchFamily="34" charset="0"/>
              <a:cs typeface="Calibri" panose="020F0502020204030204" pitchFamily="34" charset="0"/>
            </a:endParaRPr>
          </a:p>
          <a:p>
            <a:pPr marL="457200" indent="-457200">
              <a:buAutoNum type="arabicPeriod"/>
            </a:pPr>
            <a:endParaRPr lang="en-IN" sz="2000" dirty="0">
              <a:latin typeface="Calibri" panose="020F0502020204030204" pitchFamily="34" charset="0"/>
              <a:cs typeface="Calibri" panose="020F0502020204030204" pitchFamily="34" charset="0"/>
            </a:endParaRPr>
          </a:p>
          <a:p>
            <a:pPr marL="457200" indent="-457200">
              <a:buAutoNum type="arabicPeriod"/>
            </a:pPr>
            <a:endParaRPr lang="en-IN" sz="2000" dirty="0">
              <a:latin typeface="Calibri" panose="020F0502020204030204" pitchFamily="34" charset="0"/>
              <a:cs typeface="Calibri" panose="020F0502020204030204" pitchFamily="34" charset="0"/>
            </a:endParaRPr>
          </a:p>
          <a:p>
            <a:pPr marL="457200" indent="-457200">
              <a:buAutoNum type="arabicPeriod"/>
            </a:pPr>
            <a:endParaRPr lang="en-IN" sz="2000" dirty="0">
              <a:latin typeface="Calibri" panose="020F0502020204030204" pitchFamily="34" charset="0"/>
              <a:cs typeface="Calibri" panose="020F0502020204030204" pitchFamily="34" charset="0"/>
            </a:endParaRPr>
          </a:p>
          <a:p>
            <a:pPr marL="457200" indent="-457200">
              <a:buAutoNum type="arabicPeriod"/>
            </a:pPr>
            <a:endParaRPr lang="en-IN" sz="2000" dirty="0">
              <a:latin typeface="Calibri" panose="020F0502020204030204" pitchFamily="34" charset="0"/>
              <a:cs typeface="Calibri" panose="020F0502020204030204" pitchFamily="34" charset="0"/>
            </a:endParaRPr>
          </a:p>
          <a:p>
            <a:pPr marL="457200" indent="-457200">
              <a:buAutoNum type="arabicPeriod"/>
            </a:pPr>
            <a:endParaRPr lang="en-IN" sz="2000" dirty="0">
              <a:latin typeface="Calibri" panose="020F0502020204030204" pitchFamily="34" charset="0"/>
              <a:cs typeface="Calibri" panose="020F0502020204030204" pitchFamily="34" charset="0"/>
            </a:endParaRPr>
          </a:p>
          <a:p>
            <a:pPr marL="457200" indent="-457200">
              <a:buAutoNum type="arabicPeriod"/>
            </a:pPr>
            <a:endParaRPr lang="en-IN" sz="2000" dirty="0">
              <a:latin typeface="Calibri" panose="020F0502020204030204" pitchFamily="34" charset="0"/>
              <a:cs typeface="Calibri" panose="020F0502020204030204" pitchFamily="34" charset="0"/>
            </a:endParaRPr>
          </a:p>
          <a:p>
            <a:pPr marL="457200" indent="-457200">
              <a:buAutoNum type="arabicPeriod"/>
            </a:pPr>
            <a:endParaRPr lang="en-IN" sz="2000" dirty="0">
              <a:latin typeface="Calibri" panose="020F0502020204030204" pitchFamily="34" charset="0"/>
              <a:cs typeface="Calibri" panose="020F0502020204030204" pitchFamily="34" charset="0"/>
            </a:endParaRPr>
          </a:p>
          <a:p>
            <a:pPr marL="457200" indent="-457200">
              <a:buAutoNum type="arabicPeriod"/>
            </a:pPr>
            <a:endParaRPr lang="en-IN" sz="2000" dirty="0">
              <a:latin typeface="Calibri" panose="020F0502020204030204" pitchFamily="34" charset="0"/>
              <a:cs typeface="Calibri" panose="020F0502020204030204" pitchFamily="34" charset="0"/>
            </a:endParaRPr>
          </a:p>
          <a:p>
            <a:pPr marL="457200" indent="-457200">
              <a:buAutoNum type="arabicPeriod"/>
            </a:pPr>
            <a:endParaRPr lang="en-IN" sz="2000" dirty="0">
              <a:latin typeface="Calibri" panose="020F0502020204030204" pitchFamily="34" charset="0"/>
              <a:cs typeface="Calibri" panose="020F0502020204030204" pitchFamily="34" charset="0"/>
            </a:endParaRPr>
          </a:p>
          <a:p>
            <a:pPr marL="457200" indent="-457200">
              <a:buAutoNum type="arabicPeriod"/>
            </a:pP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1496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CC1238-3702-4685-BE49-D6452F4B606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685800"/>
            <a:ext cx="12192000" cy="5486400"/>
          </a:xfrm>
          <a:prstGeom prst="rect">
            <a:avLst/>
          </a:prstGeom>
        </p:spPr>
      </p:pic>
    </p:spTree>
    <p:extLst>
      <p:ext uri="{BB962C8B-B14F-4D97-AF65-F5344CB8AC3E}">
        <p14:creationId xmlns:p14="http://schemas.microsoft.com/office/powerpoint/2010/main" val="141603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A25ADA-308C-4026-AAA0-47AECC5C0961}"/>
              </a:ext>
            </a:extLst>
          </p:cNvPr>
          <p:cNvSpPr txBox="1"/>
          <p:nvPr/>
        </p:nvSpPr>
        <p:spPr>
          <a:xfrm>
            <a:off x="0" y="0"/>
            <a:ext cx="6096000" cy="325009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IN" dirty="0"/>
          </a:p>
        </p:txBody>
      </p:sp>
      <p:sp>
        <p:nvSpPr>
          <p:cNvPr id="4" name="TextBox 3">
            <a:extLst>
              <a:ext uri="{FF2B5EF4-FFF2-40B4-BE49-F238E27FC236}">
                <a16:creationId xmlns:a16="http://schemas.microsoft.com/office/drawing/2014/main" id="{91A915DD-26DD-45A5-9955-6517926C025D}"/>
              </a:ext>
            </a:extLst>
          </p:cNvPr>
          <p:cNvSpPr txBox="1"/>
          <p:nvPr/>
        </p:nvSpPr>
        <p:spPr>
          <a:xfrm>
            <a:off x="6096000" y="0"/>
            <a:ext cx="6096000" cy="325009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IN" dirty="0"/>
          </a:p>
        </p:txBody>
      </p:sp>
      <p:sp>
        <p:nvSpPr>
          <p:cNvPr id="8" name="TextBox 7">
            <a:extLst>
              <a:ext uri="{FF2B5EF4-FFF2-40B4-BE49-F238E27FC236}">
                <a16:creationId xmlns:a16="http://schemas.microsoft.com/office/drawing/2014/main" id="{BEB9D140-D989-44C9-8438-6F65D75DB152}"/>
              </a:ext>
            </a:extLst>
          </p:cNvPr>
          <p:cNvSpPr txBox="1"/>
          <p:nvPr/>
        </p:nvSpPr>
        <p:spPr>
          <a:xfrm>
            <a:off x="200440" y="63518"/>
            <a:ext cx="5456583" cy="338554"/>
          </a:xfrm>
          <a:prstGeom prst="rect">
            <a:avLst/>
          </a:prstGeom>
          <a:noFill/>
        </p:spPr>
        <p:txBody>
          <a:bodyPr wrap="square" rtlCol="0">
            <a:spAutoFit/>
          </a:bodyPr>
          <a:lstStyle/>
          <a:p>
            <a:r>
              <a:rPr lang="en-IN" sz="1600" b="1" dirty="0">
                <a:solidFill>
                  <a:schemeClr val="tx1">
                    <a:lumMod val="85000"/>
                    <a:lumOff val="15000"/>
                  </a:schemeClr>
                </a:solidFill>
                <a:latin typeface="Calibri" panose="020F0502020204030204" pitchFamily="34" charset="0"/>
                <a:ea typeface="+mj-ea"/>
                <a:cs typeface="Calibri" panose="020F0502020204030204" pitchFamily="34" charset="0"/>
              </a:rPr>
              <a:t>The total sales generated by the restaurant is 32,805,895</a:t>
            </a:r>
          </a:p>
        </p:txBody>
      </p:sp>
      <p:sp>
        <p:nvSpPr>
          <p:cNvPr id="10" name="TextBox 9">
            <a:extLst>
              <a:ext uri="{FF2B5EF4-FFF2-40B4-BE49-F238E27FC236}">
                <a16:creationId xmlns:a16="http://schemas.microsoft.com/office/drawing/2014/main" id="{6C3B236F-3511-42E8-A7E5-D46F10B80E8E}"/>
              </a:ext>
            </a:extLst>
          </p:cNvPr>
          <p:cNvSpPr txBox="1"/>
          <p:nvPr/>
        </p:nvSpPr>
        <p:spPr>
          <a:xfrm>
            <a:off x="238539" y="655983"/>
            <a:ext cx="5734878" cy="2464904"/>
          </a:xfrm>
          <a:prstGeom prst="rect">
            <a:avLst/>
          </a:prstGeom>
          <a:noFill/>
        </p:spPr>
        <p:txBody>
          <a:bodyPr wrap="square" rtlCol="0">
            <a:spAutoFit/>
          </a:bodyPr>
          <a:lstStyle/>
          <a:p>
            <a:endParaRPr lang="en-IN" dirty="0"/>
          </a:p>
        </p:txBody>
      </p:sp>
      <p:pic>
        <p:nvPicPr>
          <p:cNvPr id="11" name="Picture 10">
            <a:extLst>
              <a:ext uri="{FF2B5EF4-FFF2-40B4-BE49-F238E27FC236}">
                <a16:creationId xmlns:a16="http://schemas.microsoft.com/office/drawing/2014/main" id="{E9DDCBF8-164C-432C-9CC5-15717FDC10A2}"/>
              </a:ext>
            </a:extLst>
          </p:cNvPr>
          <p:cNvPicPr>
            <a:picLocks noChangeAspect="1"/>
          </p:cNvPicPr>
          <p:nvPr/>
        </p:nvPicPr>
        <p:blipFill>
          <a:blip r:embed="rId2"/>
          <a:stretch>
            <a:fillRect/>
          </a:stretch>
        </p:blipFill>
        <p:spPr>
          <a:xfrm>
            <a:off x="248480" y="629375"/>
            <a:ext cx="5456582" cy="2491512"/>
          </a:xfrm>
          <a:prstGeom prst="rect">
            <a:avLst/>
          </a:prstGeom>
          <a:ln>
            <a:solidFill>
              <a:schemeClr val="tx1"/>
            </a:solidFill>
          </a:ln>
        </p:spPr>
      </p:pic>
      <p:pic>
        <p:nvPicPr>
          <p:cNvPr id="14" name="Picture 13">
            <a:extLst>
              <a:ext uri="{FF2B5EF4-FFF2-40B4-BE49-F238E27FC236}">
                <a16:creationId xmlns:a16="http://schemas.microsoft.com/office/drawing/2014/main" id="{41203220-F76F-42D9-9A37-4103D26E7A51}"/>
              </a:ext>
            </a:extLst>
          </p:cNvPr>
          <p:cNvPicPr>
            <a:picLocks noChangeAspect="1"/>
          </p:cNvPicPr>
          <p:nvPr/>
        </p:nvPicPr>
        <p:blipFill>
          <a:blip r:embed="rId3"/>
          <a:stretch>
            <a:fillRect/>
          </a:stretch>
        </p:blipFill>
        <p:spPr>
          <a:xfrm>
            <a:off x="6486938" y="629374"/>
            <a:ext cx="5314123" cy="2542655"/>
          </a:xfrm>
          <a:prstGeom prst="rect">
            <a:avLst/>
          </a:prstGeom>
          <a:ln>
            <a:solidFill>
              <a:schemeClr val="tx1"/>
            </a:solidFill>
          </a:ln>
        </p:spPr>
      </p:pic>
      <p:sp>
        <p:nvSpPr>
          <p:cNvPr id="22" name="TextBox 21">
            <a:extLst>
              <a:ext uri="{FF2B5EF4-FFF2-40B4-BE49-F238E27FC236}">
                <a16:creationId xmlns:a16="http://schemas.microsoft.com/office/drawing/2014/main" id="{C3D2C247-4762-40F2-8600-D4B970F6AB8F}"/>
              </a:ext>
            </a:extLst>
          </p:cNvPr>
          <p:cNvSpPr txBox="1"/>
          <p:nvPr/>
        </p:nvSpPr>
        <p:spPr>
          <a:xfrm>
            <a:off x="6344478" y="27143"/>
            <a:ext cx="5456583" cy="584775"/>
          </a:xfrm>
          <a:prstGeom prst="rect">
            <a:avLst/>
          </a:prstGeom>
          <a:noFill/>
        </p:spPr>
        <p:txBody>
          <a:bodyPr wrap="square" rtlCol="0">
            <a:spAutoFit/>
          </a:bodyPr>
          <a:lstStyle/>
          <a:p>
            <a:r>
              <a:rPr lang="en-IN" sz="1600" b="1" dirty="0">
                <a:solidFill>
                  <a:schemeClr val="tx1">
                    <a:lumMod val="85000"/>
                    <a:lumOff val="15000"/>
                  </a:schemeClr>
                </a:solidFill>
                <a:latin typeface="Calibri" panose="020F0502020204030204" pitchFamily="34" charset="0"/>
                <a:ea typeface="+mj-ea"/>
                <a:cs typeface="Calibri" panose="020F0502020204030204" pitchFamily="34" charset="0"/>
              </a:rPr>
              <a:t>Tobacco is the highest selling category in terms of  contributing 44.22% of the total sale</a:t>
            </a:r>
            <a:r>
              <a:rPr lang="en-IN" sz="1200" b="1" dirty="0">
                <a:solidFill>
                  <a:schemeClr val="tx1">
                    <a:lumMod val="85000"/>
                    <a:lumOff val="15000"/>
                  </a:schemeClr>
                </a:solidFill>
                <a:latin typeface="+mj-lt"/>
                <a:ea typeface="+mj-ea"/>
                <a:cs typeface="+mj-cs"/>
              </a:rPr>
              <a:t>s</a:t>
            </a:r>
          </a:p>
        </p:txBody>
      </p:sp>
      <p:sp>
        <p:nvSpPr>
          <p:cNvPr id="23" name="TextBox 22">
            <a:extLst>
              <a:ext uri="{FF2B5EF4-FFF2-40B4-BE49-F238E27FC236}">
                <a16:creationId xmlns:a16="http://schemas.microsoft.com/office/drawing/2014/main" id="{97DBA6B0-4E00-4632-AD83-D4FC052B089A}"/>
              </a:ext>
            </a:extLst>
          </p:cNvPr>
          <p:cNvSpPr txBox="1"/>
          <p:nvPr/>
        </p:nvSpPr>
        <p:spPr>
          <a:xfrm>
            <a:off x="-2" y="3429000"/>
            <a:ext cx="6096000" cy="325009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IN" dirty="0"/>
          </a:p>
        </p:txBody>
      </p:sp>
      <p:sp>
        <p:nvSpPr>
          <p:cNvPr id="24" name="TextBox 23">
            <a:extLst>
              <a:ext uri="{FF2B5EF4-FFF2-40B4-BE49-F238E27FC236}">
                <a16:creationId xmlns:a16="http://schemas.microsoft.com/office/drawing/2014/main" id="{FDC61065-A109-40A2-8586-BBF96FCC7C41}"/>
              </a:ext>
            </a:extLst>
          </p:cNvPr>
          <p:cNvSpPr txBox="1"/>
          <p:nvPr/>
        </p:nvSpPr>
        <p:spPr>
          <a:xfrm>
            <a:off x="238539" y="3458817"/>
            <a:ext cx="5456583" cy="338554"/>
          </a:xfrm>
          <a:prstGeom prst="rect">
            <a:avLst/>
          </a:prstGeom>
          <a:noFill/>
        </p:spPr>
        <p:txBody>
          <a:bodyPr wrap="square" rtlCol="0">
            <a:spAutoFit/>
          </a:bodyPr>
          <a:lstStyle/>
          <a:p>
            <a:r>
              <a:rPr lang="en-IN" sz="1600" b="1" dirty="0">
                <a:solidFill>
                  <a:schemeClr val="tx1">
                    <a:lumMod val="85000"/>
                    <a:lumOff val="15000"/>
                  </a:schemeClr>
                </a:solidFill>
                <a:latin typeface="Calibri" panose="020F0502020204030204" pitchFamily="34" charset="0"/>
                <a:ea typeface="+mj-ea"/>
                <a:cs typeface="Calibri" panose="020F0502020204030204" pitchFamily="34" charset="0"/>
              </a:rPr>
              <a:t>Food is the highest selling category in terms of quantity</a:t>
            </a:r>
          </a:p>
        </p:txBody>
      </p:sp>
      <p:pic>
        <p:nvPicPr>
          <p:cNvPr id="25" name="Picture 24">
            <a:extLst>
              <a:ext uri="{FF2B5EF4-FFF2-40B4-BE49-F238E27FC236}">
                <a16:creationId xmlns:a16="http://schemas.microsoft.com/office/drawing/2014/main" id="{7D2AAB39-493F-495D-9DB7-C7D3314BC005}"/>
              </a:ext>
            </a:extLst>
          </p:cNvPr>
          <p:cNvPicPr>
            <a:picLocks noChangeAspect="1"/>
          </p:cNvPicPr>
          <p:nvPr/>
        </p:nvPicPr>
        <p:blipFill>
          <a:blip r:embed="rId4"/>
          <a:stretch>
            <a:fillRect/>
          </a:stretch>
        </p:blipFill>
        <p:spPr>
          <a:xfrm>
            <a:off x="228599" y="4052730"/>
            <a:ext cx="5466523" cy="2575036"/>
          </a:xfrm>
          <a:prstGeom prst="rect">
            <a:avLst/>
          </a:prstGeom>
          <a:ln>
            <a:solidFill>
              <a:schemeClr val="tx1"/>
            </a:solidFill>
          </a:ln>
        </p:spPr>
      </p:pic>
      <p:sp>
        <p:nvSpPr>
          <p:cNvPr id="29" name="TextBox 28">
            <a:extLst>
              <a:ext uri="{FF2B5EF4-FFF2-40B4-BE49-F238E27FC236}">
                <a16:creationId xmlns:a16="http://schemas.microsoft.com/office/drawing/2014/main" id="{BA9FA9F2-DCAF-4A8D-927E-6D2177321FBD}"/>
              </a:ext>
            </a:extLst>
          </p:cNvPr>
          <p:cNvSpPr txBox="1"/>
          <p:nvPr/>
        </p:nvSpPr>
        <p:spPr>
          <a:xfrm>
            <a:off x="6105939" y="3429000"/>
            <a:ext cx="6096000" cy="325009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IN" dirty="0"/>
          </a:p>
        </p:txBody>
      </p:sp>
      <p:sp>
        <p:nvSpPr>
          <p:cNvPr id="30" name="TextBox 29">
            <a:extLst>
              <a:ext uri="{FF2B5EF4-FFF2-40B4-BE49-F238E27FC236}">
                <a16:creationId xmlns:a16="http://schemas.microsoft.com/office/drawing/2014/main" id="{2773FAB2-5DE4-43CB-9FBA-2AE9187560D6}"/>
              </a:ext>
            </a:extLst>
          </p:cNvPr>
          <p:cNvSpPr txBox="1"/>
          <p:nvPr/>
        </p:nvSpPr>
        <p:spPr>
          <a:xfrm>
            <a:off x="6344478" y="3429000"/>
            <a:ext cx="5456583" cy="584775"/>
          </a:xfrm>
          <a:prstGeom prst="rect">
            <a:avLst/>
          </a:prstGeom>
          <a:noFill/>
        </p:spPr>
        <p:txBody>
          <a:bodyPr wrap="square" rtlCol="0">
            <a:spAutoFit/>
          </a:bodyPr>
          <a:lstStyle/>
          <a:p>
            <a:r>
              <a:rPr lang="en-IN" sz="1600" b="1" dirty="0">
                <a:solidFill>
                  <a:schemeClr val="tx1">
                    <a:lumMod val="85000"/>
                    <a:lumOff val="15000"/>
                  </a:schemeClr>
                </a:solidFill>
                <a:latin typeface="Calibri" panose="020F0502020204030204" pitchFamily="34" charset="0"/>
                <a:ea typeface="+mj-ea"/>
                <a:cs typeface="Calibri" panose="020F0502020204030204" pitchFamily="34" charset="0"/>
              </a:rPr>
              <a:t>91.36% of the total sales is contributed by Tobacco, Food, and Beverage </a:t>
            </a:r>
          </a:p>
        </p:txBody>
      </p:sp>
      <p:pic>
        <p:nvPicPr>
          <p:cNvPr id="31" name="Picture 30">
            <a:extLst>
              <a:ext uri="{FF2B5EF4-FFF2-40B4-BE49-F238E27FC236}">
                <a16:creationId xmlns:a16="http://schemas.microsoft.com/office/drawing/2014/main" id="{4AC4AB64-5320-4E00-93AE-20B79B8081AD}"/>
              </a:ext>
            </a:extLst>
          </p:cNvPr>
          <p:cNvPicPr>
            <a:picLocks noChangeAspect="1"/>
          </p:cNvPicPr>
          <p:nvPr/>
        </p:nvPicPr>
        <p:blipFill>
          <a:blip r:embed="rId3"/>
          <a:stretch>
            <a:fillRect/>
          </a:stretch>
        </p:blipFill>
        <p:spPr>
          <a:xfrm>
            <a:off x="6354420" y="4048453"/>
            <a:ext cx="5456582" cy="2595964"/>
          </a:xfrm>
          <a:prstGeom prst="rect">
            <a:avLst/>
          </a:prstGeom>
          <a:ln>
            <a:solidFill>
              <a:schemeClr val="tx1"/>
            </a:solidFill>
          </a:ln>
        </p:spPr>
      </p:pic>
    </p:spTree>
    <p:extLst>
      <p:ext uri="{BB962C8B-B14F-4D97-AF65-F5344CB8AC3E}">
        <p14:creationId xmlns:p14="http://schemas.microsoft.com/office/powerpoint/2010/main" val="3309212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A25ADA-308C-4026-AAA0-47AECC5C0961}"/>
              </a:ext>
            </a:extLst>
          </p:cNvPr>
          <p:cNvSpPr txBox="1"/>
          <p:nvPr/>
        </p:nvSpPr>
        <p:spPr>
          <a:xfrm>
            <a:off x="0" y="0"/>
            <a:ext cx="6096000" cy="325009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IN" dirty="0"/>
          </a:p>
        </p:txBody>
      </p:sp>
      <p:sp>
        <p:nvSpPr>
          <p:cNvPr id="4" name="TextBox 3">
            <a:extLst>
              <a:ext uri="{FF2B5EF4-FFF2-40B4-BE49-F238E27FC236}">
                <a16:creationId xmlns:a16="http://schemas.microsoft.com/office/drawing/2014/main" id="{91A915DD-26DD-45A5-9955-6517926C025D}"/>
              </a:ext>
            </a:extLst>
          </p:cNvPr>
          <p:cNvSpPr txBox="1"/>
          <p:nvPr/>
        </p:nvSpPr>
        <p:spPr>
          <a:xfrm>
            <a:off x="6096000" y="0"/>
            <a:ext cx="6096000" cy="325009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IN" dirty="0"/>
          </a:p>
        </p:txBody>
      </p:sp>
      <p:sp>
        <p:nvSpPr>
          <p:cNvPr id="6" name="TextBox 5">
            <a:extLst>
              <a:ext uri="{FF2B5EF4-FFF2-40B4-BE49-F238E27FC236}">
                <a16:creationId xmlns:a16="http://schemas.microsoft.com/office/drawing/2014/main" id="{8F1DCC70-E3DC-4629-A1CC-7CDDBD64CA96}"/>
              </a:ext>
            </a:extLst>
          </p:cNvPr>
          <p:cNvSpPr txBox="1"/>
          <p:nvPr/>
        </p:nvSpPr>
        <p:spPr>
          <a:xfrm>
            <a:off x="6096000" y="3429000"/>
            <a:ext cx="6096000" cy="325009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IN" dirty="0"/>
          </a:p>
        </p:txBody>
      </p:sp>
      <p:sp>
        <p:nvSpPr>
          <p:cNvPr id="8" name="TextBox 7">
            <a:extLst>
              <a:ext uri="{FF2B5EF4-FFF2-40B4-BE49-F238E27FC236}">
                <a16:creationId xmlns:a16="http://schemas.microsoft.com/office/drawing/2014/main" id="{BEB9D140-D989-44C9-8438-6F65D75DB152}"/>
              </a:ext>
            </a:extLst>
          </p:cNvPr>
          <p:cNvSpPr txBox="1"/>
          <p:nvPr/>
        </p:nvSpPr>
        <p:spPr>
          <a:xfrm>
            <a:off x="221254" y="-63065"/>
            <a:ext cx="5456583" cy="830997"/>
          </a:xfrm>
          <a:prstGeom prst="rect">
            <a:avLst/>
          </a:prstGeom>
          <a:noFill/>
        </p:spPr>
        <p:txBody>
          <a:bodyPr wrap="square" rtlCol="0">
            <a:spAutoFit/>
          </a:bodyPr>
          <a:lstStyle/>
          <a:p>
            <a:r>
              <a:rPr lang="en-IN" sz="1600" b="1" dirty="0">
                <a:solidFill>
                  <a:schemeClr val="tx1">
                    <a:lumMod val="85000"/>
                    <a:lumOff val="15000"/>
                  </a:schemeClr>
                </a:solidFill>
                <a:latin typeface="Calibri" panose="020F0502020204030204" pitchFamily="34" charset="0"/>
                <a:ea typeface="+mj-ea"/>
                <a:cs typeface="Calibri" panose="020F0502020204030204" pitchFamily="34" charset="0"/>
              </a:rPr>
              <a:t>Nirvana Hookah Single is the highest selling item by value amounting to 2.95 Mn. Followed by Sambuca, Calcutta Mint, and NRG Hookah</a:t>
            </a:r>
          </a:p>
        </p:txBody>
      </p:sp>
      <p:sp>
        <p:nvSpPr>
          <p:cNvPr id="10" name="TextBox 9">
            <a:extLst>
              <a:ext uri="{FF2B5EF4-FFF2-40B4-BE49-F238E27FC236}">
                <a16:creationId xmlns:a16="http://schemas.microsoft.com/office/drawing/2014/main" id="{6C3B236F-3511-42E8-A7E5-D46F10B80E8E}"/>
              </a:ext>
            </a:extLst>
          </p:cNvPr>
          <p:cNvSpPr txBox="1"/>
          <p:nvPr/>
        </p:nvSpPr>
        <p:spPr>
          <a:xfrm>
            <a:off x="238539" y="655983"/>
            <a:ext cx="5734878" cy="2464904"/>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77DC1DF4-8276-4907-B2D2-1F089916AE7A}"/>
              </a:ext>
            </a:extLst>
          </p:cNvPr>
          <p:cNvSpPr txBox="1"/>
          <p:nvPr/>
        </p:nvSpPr>
        <p:spPr>
          <a:xfrm>
            <a:off x="6382582" y="-63066"/>
            <a:ext cx="5456583" cy="830997"/>
          </a:xfrm>
          <a:prstGeom prst="rect">
            <a:avLst/>
          </a:prstGeom>
          <a:noFill/>
        </p:spPr>
        <p:txBody>
          <a:bodyPr wrap="square" rtlCol="0">
            <a:spAutoFit/>
          </a:bodyPr>
          <a:lstStyle/>
          <a:p>
            <a:r>
              <a:rPr lang="en-IN" sz="1600" b="1" dirty="0">
                <a:solidFill>
                  <a:schemeClr val="tx1">
                    <a:lumMod val="85000"/>
                    <a:lumOff val="15000"/>
                  </a:schemeClr>
                </a:solidFill>
                <a:latin typeface="Calibri" panose="020F0502020204030204" pitchFamily="34" charset="0"/>
                <a:ea typeface="+mj-ea"/>
                <a:cs typeface="Calibri" panose="020F0502020204030204" pitchFamily="34" charset="0"/>
              </a:rPr>
              <a:t>Nirvana Hookah single is sold most in quantity amounting to 8553. Followed by Mint flavour single, Cappuccino, and Great lakes sh</a:t>
            </a:r>
            <a:r>
              <a:rPr lang="en-IN" sz="1200" b="1" dirty="0">
                <a:solidFill>
                  <a:schemeClr val="tx1">
                    <a:lumMod val="85000"/>
                    <a:lumOff val="15000"/>
                  </a:schemeClr>
                </a:solidFill>
                <a:latin typeface="+mj-lt"/>
                <a:ea typeface="+mj-ea"/>
                <a:cs typeface="+mj-cs"/>
              </a:rPr>
              <a:t>ake</a:t>
            </a:r>
          </a:p>
        </p:txBody>
      </p:sp>
      <p:sp>
        <p:nvSpPr>
          <p:cNvPr id="19" name="TextBox 18">
            <a:extLst>
              <a:ext uri="{FF2B5EF4-FFF2-40B4-BE49-F238E27FC236}">
                <a16:creationId xmlns:a16="http://schemas.microsoft.com/office/drawing/2014/main" id="{8DB199B7-189F-435A-8142-E58945533AB5}"/>
              </a:ext>
            </a:extLst>
          </p:cNvPr>
          <p:cNvSpPr txBox="1"/>
          <p:nvPr/>
        </p:nvSpPr>
        <p:spPr>
          <a:xfrm>
            <a:off x="6344478" y="3472165"/>
            <a:ext cx="5456583" cy="338554"/>
          </a:xfrm>
          <a:prstGeom prst="rect">
            <a:avLst/>
          </a:prstGeom>
          <a:noFill/>
        </p:spPr>
        <p:txBody>
          <a:bodyPr wrap="square" rtlCol="0">
            <a:spAutoFit/>
          </a:bodyPr>
          <a:lstStyle/>
          <a:p>
            <a:r>
              <a:rPr lang="en-IN" sz="1600" b="1" dirty="0">
                <a:solidFill>
                  <a:schemeClr val="tx1">
                    <a:lumMod val="85000"/>
                    <a:lumOff val="15000"/>
                  </a:schemeClr>
                </a:solidFill>
                <a:latin typeface="Calibri" panose="020F0502020204030204" pitchFamily="34" charset="0"/>
                <a:ea typeface="+mj-ea"/>
                <a:cs typeface="Calibri" panose="020F0502020204030204" pitchFamily="34" charset="0"/>
              </a:rPr>
              <a:t>There is an uptick in sales after 6pm and it increases till 10p</a:t>
            </a:r>
            <a:r>
              <a:rPr lang="en-IN" sz="1200" b="1" dirty="0">
                <a:solidFill>
                  <a:schemeClr val="tx1">
                    <a:lumMod val="85000"/>
                    <a:lumOff val="15000"/>
                  </a:schemeClr>
                </a:solidFill>
                <a:latin typeface="+mj-lt"/>
                <a:ea typeface="+mj-ea"/>
                <a:cs typeface="+mj-cs"/>
              </a:rPr>
              <a:t>m</a:t>
            </a:r>
          </a:p>
        </p:txBody>
      </p:sp>
      <p:pic>
        <p:nvPicPr>
          <p:cNvPr id="13" name="Picture 12">
            <a:extLst>
              <a:ext uri="{FF2B5EF4-FFF2-40B4-BE49-F238E27FC236}">
                <a16:creationId xmlns:a16="http://schemas.microsoft.com/office/drawing/2014/main" id="{255D5F57-C902-465E-B6E7-F551A1B4B9D3}"/>
              </a:ext>
            </a:extLst>
          </p:cNvPr>
          <p:cNvPicPr>
            <a:picLocks noChangeAspect="1"/>
          </p:cNvPicPr>
          <p:nvPr/>
        </p:nvPicPr>
        <p:blipFill>
          <a:blip r:embed="rId2"/>
          <a:stretch>
            <a:fillRect/>
          </a:stretch>
        </p:blipFill>
        <p:spPr>
          <a:xfrm>
            <a:off x="6415708" y="3909150"/>
            <a:ext cx="5266086" cy="2650133"/>
          </a:xfrm>
          <a:prstGeom prst="rect">
            <a:avLst/>
          </a:prstGeom>
          <a:ln>
            <a:solidFill>
              <a:schemeClr val="tx1"/>
            </a:solidFill>
          </a:ln>
        </p:spPr>
      </p:pic>
      <p:pic>
        <p:nvPicPr>
          <p:cNvPr id="16" name="Picture 15">
            <a:extLst>
              <a:ext uri="{FF2B5EF4-FFF2-40B4-BE49-F238E27FC236}">
                <a16:creationId xmlns:a16="http://schemas.microsoft.com/office/drawing/2014/main" id="{91896F44-D945-4485-830A-F4432CF8F5C3}"/>
              </a:ext>
            </a:extLst>
          </p:cNvPr>
          <p:cNvPicPr>
            <a:picLocks noChangeAspect="1"/>
          </p:cNvPicPr>
          <p:nvPr/>
        </p:nvPicPr>
        <p:blipFill>
          <a:blip r:embed="rId3"/>
          <a:stretch>
            <a:fillRect/>
          </a:stretch>
        </p:blipFill>
        <p:spPr>
          <a:xfrm>
            <a:off x="6391580" y="491443"/>
            <a:ext cx="5266087" cy="2705802"/>
          </a:xfrm>
          <a:prstGeom prst="rect">
            <a:avLst/>
          </a:prstGeom>
          <a:ln>
            <a:solidFill>
              <a:schemeClr val="tx1"/>
            </a:solidFill>
          </a:ln>
        </p:spPr>
      </p:pic>
      <p:pic>
        <p:nvPicPr>
          <p:cNvPr id="22" name="Picture 21">
            <a:extLst>
              <a:ext uri="{FF2B5EF4-FFF2-40B4-BE49-F238E27FC236}">
                <a16:creationId xmlns:a16="http://schemas.microsoft.com/office/drawing/2014/main" id="{B7821806-A3B0-4CF6-8565-2DAD87AA10BD}"/>
              </a:ext>
            </a:extLst>
          </p:cNvPr>
          <p:cNvPicPr>
            <a:picLocks noChangeAspect="1"/>
          </p:cNvPicPr>
          <p:nvPr/>
        </p:nvPicPr>
        <p:blipFill>
          <a:blip r:embed="rId4"/>
          <a:stretch>
            <a:fillRect/>
          </a:stretch>
        </p:blipFill>
        <p:spPr>
          <a:xfrm>
            <a:off x="248479" y="464371"/>
            <a:ext cx="5456582" cy="2759947"/>
          </a:xfrm>
          <a:prstGeom prst="rect">
            <a:avLst/>
          </a:prstGeom>
          <a:ln>
            <a:solidFill>
              <a:schemeClr val="tx1"/>
            </a:solidFill>
          </a:ln>
        </p:spPr>
      </p:pic>
      <p:sp>
        <p:nvSpPr>
          <p:cNvPr id="15" name="TextBox 14">
            <a:extLst>
              <a:ext uri="{FF2B5EF4-FFF2-40B4-BE49-F238E27FC236}">
                <a16:creationId xmlns:a16="http://schemas.microsoft.com/office/drawing/2014/main" id="{AC1DB117-67F6-42F5-9FEA-477A36574724}"/>
              </a:ext>
            </a:extLst>
          </p:cNvPr>
          <p:cNvSpPr txBox="1"/>
          <p:nvPr/>
        </p:nvSpPr>
        <p:spPr>
          <a:xfrm>
            <a:off x="0" y="3429000"/>
            <a:ext cx="6096000" cy="325009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IN" dirty="0"/>
          </a:p>
        </p:txBody>
      </p:sp>
      <p:sp>
        <p:nvSpPr>
          <p:cNvPr id="18" name="TextBox 17">
            <a:extLst>
              <a:ext uri="{FF2B5EF4-FFF2-40B4-BE49-F238E27FC236}">
                <a16:creationId xmlns:a16="http://schemas.microsoft.com/office/drawing/2014/main" id="{DB24092F-D9FF-45B5-B2C2-61DE24EB05B1}"/>
              </a:ext>
            </a:extLst>
          </p:cNvPr>
          <p:cNvSpPr txBox="1"/>
          <p:nvPr/>
        </p:nvSpPr>
        <p:spPr>
          <a:xfrm>
            <a:off x="319708" y="3385930"/>
            <a:ext cx="5456583" cy="584775"/>
          </a:xfrm>
          <a:prstGeom prst="rect">
            <a:avLst/>
          </a:prstGeom>
          <a:noFill/>
        </p:spPr>
        <p:txBody>
          <a:bodyPr wrap="square" rtlCol="0">
            <a:spAutoFit/>
          </a:bodyPr>
          <a:lstStyle/>
          <a:p>
            <a:r>
              <a:rPr lang="en-IN" sz="1600" b="1" dirty="0">
                <a:solidFill>
                  <a:schemeClr val="tx1">
                    <a:lumMod val="85000"/>
                    <a:lumOff val="15000"/>
                  </a:schemeClr>
                </a:solidFill>
                <a:latin typeface="Calibri" panose="020F0502020204030204" pitchFamily="34" charset="0"/>
                <a:ea typeface="+mj-ea"/>
                <a:cs typeface="Calibri" panose="020F0502020204030204" pitchFamily="34" charset="0"/>
              </a:rPr>
              <a:t>Saturdays have seen the maximum sales of 5.64 million followed by 4.98 million total sales on Sunday</a:t>
            </a:r>
          </a:p>
        </p:txBody>
      </p:sp>
      <p:pic>
        <p:nvPicPr>
          <p:cNvPr id="20" name="Picture 19">
            <a:extLst>
              <a:ext uri="{FF2B5EF4-FFF2-40B4-BE49-F238E27FC236}">
                <a16:creationId xmlns:a16="http://schemas.microsoft.com/office/drawing/2014/main" id="{4EF39BB0-5929-4D04-AD59-1E0B6372F909}"/>
              </a:ext>
            </a:extLst>
          </p:cNvPr>
          <p:cNvPicPr>
            <a:picLocks noChangeAspect="1"/>
          </p:cNvPicPr>
          <p:nvPr/>
        </p:nvPicPr>
        <p:blipFill>
          <a:blip r:embed="rId5"/>
          <a:stretch>
            <a:fillRect/>
          </a:stretch>
        </p:blipFill>
        <p:spPr>
          <a:xfrm>
            <a:off x="390937" y="3925958"/>
            <a:ext cx="5314124" cy="2568917"/>
          </a:xfrm>
          <a:prstGeom prst="rect">
            <a:avLst/>
          </a:prstGeom>
          <a:ln>
            <a:solidFill>
              <a:schemeClr val="tx1"/>
            </a:solidFill>
          </a:ln>
        </p:spPr>
      </p:pic>
    </p:spTree>
    <p:extLst>
      <p:ext uri="{BB962C8B-B14F-4D97-AF65-F5344CB8AC3E}">
        <p14:creationId xmlns:p14="http://schemas.microsoft.com/office/powerpoint/2010/main" val="1093362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F2F931-A55A-4336-AB89-7870DDE1C04A}"/>
              </a:ext>
            </a:extLst>
          </p:cNvPr>
          <p:cNvPicPr>
            <a:picLocks noChangeAspect="1"/>
          </p:cNvPicPr>
          <p:nvPr/>
        </p:nvPicPr>
        <p:blipFill>
          <a:blip r:embed="rId2"/>
          <a:stretch>
            <a:fillRect/>
          </a:stretch>
        </p:blipFill>
        <p:spPr>
          <a:xfrm>
            <a:off x="318246" y="856469"/>
            <a:ext cx="11499380" cy="6001531"/>
          </a:xfrm>
          <a:prstGeom prst="rect">
            <a:avLst/>
          </a:prstGeom>
          <a:ln>
            <a:solidFill>
              <a:schemeClr val="tx1"/>
            </a:solidFill>
          </a:ln>
        </p:spPr>
      </p:pic>
      <p:sp>
        <p:nvSpPr>
          <p:cNvPr id="5" name="TextBox 4">
            <a:extLst>
              <a:ext uri="{FF2B5EF4-FFF2-40B4-BE49-F238E27FC236}">
                <a16:creationId xmlns:a16="http://schemas.microsoft.com/office/drawing/2014/main" id="{F7AB5BC5-04EF-4162-B1BD-B2156DCA698B}"/>
              </a:ext>
            </a:extLst>
          </p:cNvPr>
          <p:cNvSpPr txBox="1"/>
          <p:nvPr/>
        </p:nvSpPr>
        <p:spPr>
          <a:xfrm>
            <a:off x="318246" y="0"/>
            <a:ext cx="11499380" cy="646331"/>
          </a:xfrm>
          <a:prstGeom prst="rect">
            <a:avLst/>
          </a:prstGeom>
          <a:noFill/>
          <a:ln>
            <a:noFill/>
          </a:ln>
        </p:spPr>
        <p:txBody>
          <a:bodyPr wrap="square" rtlCol="0">
            <a:spAutoFit/>
          </a:bodyPr>
          <a:lstStyle/>
          <a:p>
            <a:r>
              <a:rPr lang="en-IN" b="1" dirty="0">
                <a:latin typeface="Calibri" panose="020F0502020204030204" pitchFamily="34" charset="0"/>
                <a:cs typeface="Calibri" panose="020F0502020204030204" pitchFamily="34" charset="0"/>
              </a:rPr>
              <a:t>December is the month when maximum sales is seen. Particularly, Dec. 31</a:t>
            </a:r>
            <a:r>
              <a:rPr lang="en-IN" b="1" baseline="30000" dirty="0">
                <a:latin typeface="Calibri" panose="020F0502020204030204" pitchFamily="34" charset="0"/>
                <a:cs typeface="Calibri" panose="020F0502020204030204" pitchFamily="34" charset="0"/>
              </a:rPr>
              <a:t>st</a:t>
            </a:r>
            <a:r>
              <a:rPr lang="en-IN" b="1" dirty="0">
                <a:latin typeface="Calibri" panose="020F0502020204030204" pitchFamily="34" charset="0"/>
                <a:cs typeface="Calibri" panose="020F0502020204030204" pitchFamily="34" charset="0"/>
              </a:rPr>
              <a:t> . Also, a couple weekends prior to Dec. 31</a:t>
            </a:r>
            <a:r>
              <a:rPr lang="en-IN" b="1" baseline="30000" dirty="0">
                <a:latin typeface="Calibri" panose="020F0502020204030204" pitchFamily="34" charset="0"/>
                <a:cs typeface="Calibri" panose="020F0502020204030204" pitchFamily="34" charset="0"/>
              </a:rPr>
              <a:t>st</a:t>
            </a:r>
            <a:r>
              <a:rPr lang="en-IN" b="1" dirty="0">
                <a:latin typeface="Calibri" panose="020F0502020204030204" pitchFamily="34" charset="0"/>
                <a:cs typeface="Calibri" panose="020F0502020204030204" pitchFamily="34" charset="0"/>
              </a:rPr>
              <a:t> have also done well in sales</a:t>
            </a:r>
            <a:r>
              <a:rPr lang="en-IN" b="1" baseline="30000" dirty="0">
                <a:latin typeface="Calibri" panose="020F0502020204030204" pitchFamily="34" charset="0"/>
                <a:cs typeface="Calibri" panose="020F0502020204030204" pitchFamily="34" charset="0"/>
              </a:rPr>
              <a:t> </a:t>
            </a:r>
            <a:endParaRPr lang="en-IN"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8267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46D507-0888-4FC6-B61F-35EADCA71E13}"/>
              </a:ext>
            </a:extLst>
          </p:cNvPr>
          <p:cNvPicPr>
            <a:picLocks noChangeAspect="1"/>
          </p:cNvPicPr>
          <p:nvPr/>
        </p:nvPicPr>
        <p:blipFill>
          <a:blip r:embed="rId2"/>
          <a:stretch>
            <a:fillRect/>
          </a:stretch>
        </p:blipFill>
        <p:spPr>
          <a:xfrm>
            <a:off x="0" y="126283"/>
            <a:ext cx="10465338" cy="6426530"/>
          </a:xfrm>
          <a:prstGeom prst="rect">
            <a:avLst/>
          </a:prstGeom>
          <a:ln>
            <a:solidFill>
              <a:schemeClr val="tx1"/>
            </a:solidFill>
          </a:ln>
        </p:spPr>
      </p:pic>
      <p:sp>
        <p:nvSpPr>
          <p:cNvPr id="7" name="TextBox 6">
            <a:extLst>
              <a:ext uri="{FF2B5EF4-FFF2-40B4-BE49-F238E27FC236}">
                <a16:creationId xmlns:a16="http://schemas.microsoft.com/office/drawing/2014/main" id="{AF441001-99B0-4040-B363-64F0E7371302}"/>
              </a:ext>
            </a:extLst>
          </p:cNvPr>
          <p:cNvSpPr txBox="1"/>
          <p:nvPr/>
        </p:nvSpPr>
        <p:spPr>
          <a:xfrm>
            <a:off x="10555356" y="126283"/>
            <a:ext cx="1540565" cy="3046988"/>
          </a:xfrm>
          <a:prstGeom prst="rect">
            <a:avLst/>
          </a:prstGeom>
          <a:noFill/>
        </p:spPr>
        <p:txBody>
          <a:bodyPr wrap="square" rtlCol="0">
            <a:spAutoFit/>
          </a:bodyPr>
          <a:lstStyle/>
          <a:p>
            <a:pPr marL="285750" indent="-285750">
              <a:buFont typeface="Arial" panose="020B0604020202020204" pitchFamily="34" charset="0"/>
              <a:buChar char="•"/>
            </a:pPr>
            <a:r>
              <a:rPr lang="en-IN" sz="1600" b="1" dirty="0">
                <a:latin typeface="Calibri" panose="020F0502020204030204" pitchFamily="34" charset="0"/>
                <a:cs typeface="Calibri" panose="020F0502020204030204" pitchFamily="34" charset="0"/>
              </a:rPr>
              <a:t>There are 59 items for which the total annual sales is less than 500</a:t>
            </a:r>
          </a:p>
          <a:p>
            <a:endParaRPr lang="en-IN" sz="16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1600" b="1" dirty="0">
                <a:latin typeface="Calibri" panose="020F0502020204030204" pitchFamily="34" charset="0"/>
                <a:cs typeface="Calibri" panose="020F0502020204030204" pitchFamily="34" charset="0"/>
              </a:rPr>
              <a:t>Most (30) items are from the Merchandise category</a:t>
            </a:r>
          </a:p>
        </p:txBody>
      </p:sp>
    </p:spTree>
    <p:extLst>
      <p:ext uri="{BB962C8B-B14F-4D97-AF65-F5344CB8AC3E}">
        <p14:creationId xmlns:p14="http://schemas.microsoft.com/office/powerpoint/2010/main" val="4046238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DABC55-58D5-4AA4-82CC-C14B4DC5A6E4}"/>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63556" y="1258485"/>
            <a:ext cx="6528444" cy="4156443"/>
          </a:xfrm>
          <a:ln>
            <a:solidFill>
              <a:schemeClr val="tx1"/>
            </a:solidFill>
          </a:ln>
        </p:spPr>
      </p:pic>
      <p:sp>
        <p:nvSpPr>
          <p:cNvPr id="4" name="Text Placeholder 3">
            <a:extLst>
              <a:ext uri="{FF2B5EF4-FFF2-40B4-BE49-F238E27FC236}">
                <a16:creationId xmlns:a16="http://schemas.microsoft.com/office/drawing/2014/main" id="{DB6E3CD3-4BAF-4349-B4C4-344168D4392C}"/>
              </a:ext>
            </a:extLst>
          </p:cNvPr>
          <p:cNvSpPr>
            <a:spLocks noGrp="1"/>
          </p:cNvSpPr>
          <p:nvPr>
            <p:ph type="body" sz="half" idx="2"/>
          </p:nvPr>
        </p:nvSpPr>
        <p:spPr>
          <a:xfrm>
            <a:off x="1735875" y="2592526"/>
            <a:ext cx="4116524" cy="836474"/>
          </a:xfrm>
        </p:spPr>
        <p:txBody>
          <a:bodyPr anchor="ctr">
            <a:normAutofit fontScale="92500"/>
          </a:bodyPr>
          <a:lstStyle/>
          <a:p>
            <a:pPr algn="ctr"/>
            <a:r>
              <a:rPr lang="en-IN" sz="3600" b="1" dirty="0">
                <a:latin typeface="Calibri" panose="020F0502020204030204" pitchFamily="34" charset="0"/>
                <a:cs typeface="Calibri" panose="020F0502020204030204" pitchFamily="34" charset="0"/>
              </a:rPr>
              <a:t>Consumer Behaviour</a:t>
            </a:r>
          </a:p>
        </p:txBody>
      </p:sp>
    </p:spTree>
    <p:extLst>
      <p:ext uri="{BB962C8B-B14F-4D97-AF65-F5344CB8AC3E}">
        <p14:creationId xmlns:p14="http://schemas.microsoft.com/office/powerpoint/2010/main" val="4017714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B7DF92-030D-4148-9552-D222C8C75967}"/>
              </a:ext>
            </a:extLst>
          </p:cNvPr>
          <p:cNvSpPr txBox="1"/>
          <p:nvPr/>
        </p:nvSpPr>
        <p:spPr>
          <a:xfrm>
            <a:off x="79513" y="172495"/>
            <a:ext cx="4562061" cy="461665"/>
          </a:xfrm>
          <a:prstGeom prst="rect">
            <a:avLst/>
          </a:prstGeom>
          <a:noFill/>
        </p:spPr>
        <p:txBody>
          <a:bodyPr wrap="square" rtlCol="0" anchor="ctr">
            <a:spAutoFit/>
          </a:bodyPr>
          <a:lstStyle/>
          <a:p>
            <a:r>
              <a:rPr lang="en-IN" sz="2400" b="1" dirty="0">
                <a:latin typeface="Calibri" panose="020F0502020204030204" pitchFamily="34" charset="0"/>
                <a:cs typeface="Calibri" panose="020F0502020204030204" pitchFamily="34" charset="0"/>
              </a:rPr>
              <a:t>Sales trend by days of the week	</a:t>
            </a:r>
          </a:p>
        </p:txBody>
      </p:sp>
      <p:pic>
        <p:nvPicPr>
          <p:cNvPr id="4" name="Picture 3">
            <a:extLst>
              <a:ext uri="{FF2B5EF4-FFF2-40B4-BE49-F238E27FC236}">
                <a16:creationId xmlns:a16="http://schemas.microsoft.com/office/drawing/2014/main" id="{1E99FA48-359F-4196-9532-A4C797325D77}"/>
              </a:ext>
            </a:extLst>
          </p:cNvPr>
          <p:cNvPicPr>
            <a:picLocks noChangeAspect="1"/>
          </p:cNvPicPr>
          <p:nvPr/>
        </p:nvPicPr>
        <p:blipFill>
          <a:blip r:embed="rId2"/>
          <a:stretch>
            <a:fillRect/>
          </a:stretch>
        </p:blipFill>
        <p:spPr>
          <a:xfrm>
            <a:off x="64043" y="634160"/>
            <a:ext cx="8761905" cy="6223840"/>
          </a:xfrm>
          <a:prstGeom prst="rect">
            <a:avLst/>
          </a:prstGeom>
          <a:ln>
            <a:solidFill>
              <a:schemeClr val="tx1"/>
            </a:solidFill>
          </a:ln>
        </p:spPr>
      </p:pic>
      <p:sp>
        <p:nvSpPr>
          <p:cNvPr id="5" name="TextBox 4">
            <a:extLst>
              <a:ext uri="{FF2B5EF4-FFF2-40B4-BE49-F238E27FC236}">
                <a16:creationId xmlns:a16="http://schemas.microsoft.com/office/drawing/2014/main" id="{5A88AB51-5FEB-41BF-A448-ED39494F80A3}"/>
              </a:ext>
            </a:extLst>
          </p:cNvPr>
          <p:cNvSpPr txBox="1"/>
          <p:nvPr/>
        </p:nvSpPr>
        <p:spPr>
          <a:xfrm>
            <a:off x="8756374" y="2949978"/>
            <a:ext cx="3518452" cy="1754326"/>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Calibri" panose="020F0502020204030204" pitchFamily="34" charset="0"/>
                <a:cs typeface="Calibri" panose="020F0502020204030204" pitchFamily="34" charset="0"/>
              </a:rPr>
              <a:t>The sales of items rise on Friday and is highest on Saturday. This may be due to the weekend effect</a:t>
            </a:r>
          </a:p>
          <a:p>
            <a:pPr marL="285750" indent="-285750">
              <a:buFont typeface="Arial" panose="020B0604020202020204" pitchFamily="34" charset="0"/>
              <a:buChar char="•"/>
            </a:pPr>
            <a:endParaRPr lang="en-IN"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4409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B7DF92-030D-4148-9552-D222C8C75967}"/>
              </a:ext>
            </a:extLst>
          </p:cNvPr>
          <p:cNvSpPr txBox="1"/>
          <p:nvPr/>
        </p:nvSpPr>
        <p:spPr>
          <a:xfrm>
            <a:off x="48039" y="-115739"/>
            <a:ext cx="12095922" cy="461665"/>
          </a:xfrm>
          <a:prstGeom prst="rect">
            <a:avLst/>
          </a:prstGeom>
          <a:noFill/>
        </p:spPr>
        <p:txBody>
          <a:bodyPr wrap="square" rtlCol="0" anchor="ctr">
            <a:spAutoFit/>
          </a:bodyPr>
          <a:lstStyle/>
          <a:p>
            <a:pPr algn="ctr"/>
            <a:r>
              <a:rPr lang="en-IN" sz="2400" b="1" dirty="0">
                <a:latin typeface="Calibri" panose="020F0502020204030204" pitchFamily="34" charset="0"/>
                <a:cs typeface="Calibri" panose="020F0502020204030204" pitchFamily="34" charset="0"/>
              </a:rPr>
              <a:t>Sales trend by time of the day</a:t>
            </a:r>
          </a:p>
        </p:txBody>
      </p:sp>
      <p:pic>
        <p:nvPicPr>
          <p:cNvPr id="6" name="Picture 5">
            <a:extLst>
              <a:ext uri="{FF2B5EF4-FFF2-40B4-BE49-F238E27FC236}">
                <a16:creationId xmlns:a16="http://schemas.microsoft.com/office/drawing/2014/main" id="{4565D1D2-70FD-4BD1-A7F5-5B24B2B1454F}"/>
              </a:ext>
            </a:extLst>
          </p:cNvPr>
          <p:cNvPicPr>
            <a:picLocks noChangeAspect="1"/>
          </p:cNvPicPr>
          <p:nvPr/>
        </p:nvPicPr>
        <p:blipFill>
          <a:blip r:embed="rId2"/>
          <a:stretch>
            <a:fillRect/>
          </a:stretch>
        </p:blipFill>
        <p:spPr>
          <a:xfrm>
            <a:off x="0" y="266413"/>
            <a:ext cx="5645394" cy="4194104"/>
          </a:xfrm>
          <a:prstGeom prst="rect">
            <a:avLst/>
          </a:prstGeom>
          <a:ln>
            <a:solidFill>
              <a:schemeClr val="tx1"/>
            </a:solidFill>
          </a:ln>
        </p:spPr>
      </p:pic>
      <p:pic>
        <p:nvPicPr>
          <p:cNvPr id="8" name="Picture 7">
            <a:extLst>
              <a:ext uri="{FF2B5EF4-FFF2-40B4-BE49-F238E27FC236}">
                <a16:creationId xmlns:a16="http://schemas.microsoft.com/office/drawing/2014/main" id="{6AEB0D0E-A4A0-4EDA-8F04-6429E6FFEA1E}"/>
              </a:ext>
            </a:extLst>
          </p:cNvPr>
          <p:cNvPicPr>
            <a:picLocks noChangeAspect="1"/>
          </p:cNvPicPr>
          <p:nvPr/>
        </p:nvPicPr>
        <p:blipFill>
          <a:blip r:embed="rId3"/>
          <a:stretch>
            <a:fillRect/>
          </a:stretch>
        </p:blipFill>
        <p:spPr>
          <a:xfrm>
            <a:off x="5668551" y="266413"/>
            <a:ext cx="6523449" cy="4194104"/>
          </a:xfrm>
          <a:prstGeom prst="rect">
            <a:avLst/>
          </a:prstGeom>
          <a:ln>
            <a:solidFill>
              <a:schemeClr val="tx1"/>
            </a:solidFill>
          </a:ln>
        </p:spPr>
      </p:pic>
      <p:sp>
        <p:nvSpPr>
          <p:cNvPr id="9" name="TextBox 8">
            <a:extLst>
              <a:ext uri="{FF2B5EF4-FFF2-40B4-BE49-F238E27FC236}">
                <a16:creationId xmlns:a16="http://schemas.microsoft.com/office/drawing/2014/main" id="{D1CF9D5C-B6AC-4FD7-BC3A-5875A8296B67}"/>
              </a:ext>
            </a:extLst>
          </p:cNvPr>
          <p:cNvSpPr txBox="1"/>
          <p:nvPr/>
        </p:nvSpPr>
        <p:spPr>
          <a:xfrm>
            <a:off x="48039" y="4681330"/>
            <a:ext cx="12008126" cy="2308324"/>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About 50% of the total sales is made between 3pm to 9pm</a:t>
            </a:r>
          </a:p>
          <a:p>
            <a:endParaRPr lang="en-IN"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Consumers prefer to have caffeine during 6am – 9am. Only beverages are being sold during this time with Red bull in majority. It could be beneficial to run an offer of Red Bull 2+1 or Red Bull 3+2 during this time. As Red Bull 2+1 is the second highest selling item by value in Beverage. </a:t>
            </a:r>
            <a:r>
              <a:rPr lang="en-US" sz="1600" b="1" dirty="0">
                <a:latin typeface="Calibri" panose="020F0502020204030204" pitchFamily="34" charset="0"/>
                <a:cs typeface="Calibri" panose="020F0502020204030204" pitchFamily="34" charset="0"/>
              </a:rPr>
              <a:t>See dashboard#1</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Sales are being made between 3am and 6am on Friday and Saturday only. Maybe the store remains closed on other days. If not, some offers must be run on Sheesha products as they are being sold in majority. </a:t>
            </a:r>
            <a:r>
              <a:rPr lang="en-US" sz="1600" b="1" dirty="0">
                <a:latin typeface="Calibri" panose="020F0502020204030204" pitchFamily="34" charset="0"/>
                <a:cs typeface="Calibri" panose="020F0502020204030204" pitchFamily="34" charset="0"/>
              </a:rPr>
              <a:t>See Dashboard #2</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7310748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560</TotalTime>
  <Words>891</Words>
  <Application>Microsoft Office PowerPoint</Application>
  <PresentationFormat>Widescreen</PresentationFormat>
  <Paragraphs>80</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Century Gothic</vt:lpstr>
      <vt:lpstr>Wingdings</vt:lpstr>
      <vt:lpstr>Wingdings 3</vt:lpstr>
      <vt:lpstr>Wisp</vt:lpstr>
      <vt:lpstr>Café Chain </vt:lpstr>
      <vt:lpstr>Exploratory Analysis and Executive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Cafe Chain </dc:title>
  <dc:creator>Yash Saxena</dc:creator>
  <cp:lastModifiedBy>Yash Saxena</cp:lastModifiedBy>
  <cp:revision>16</cp:revision>
  <dcterms:created xsi:type="dcterms:W3CDTF">2022-02-26T22:25:20Z</dcterms:created>
  <dcterms:modified xsi:type="dcterms:W3CDTF">2022-04-04T18:23:40Z</dcterms:modified>
</cp:coreProperties>
</file>